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16" r:id="rId3"/>
    <p:sldId id="317" r:id="rId4"/>
    <p:sldId id="318" r:id="rId5"/>
    <p:sldId id="319" r:id="rId6"/>
    <p:sldId id="323" r:id="rId7"/>
    <p:sldId id="322" r:id="rId8"/>
    <p:sldId id="321" r:id="rId9"/>
  </p:sldIdLst>
  <p:sldSz cx="11522075" cy="6480175"/>
  <p:notesSz cx="9144000" cy="6858000"/>
  <p:defaultTextStyle>
    <a:defPPr>
      <a:defRPr lang="zh-CN"/>
    </a:defPPr>
    <a:lvl1pPr marL="0" algn="l" defTabSz="863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31800" algn="l" defTabSz="863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63600" algn="l" defTabSz="863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295400" algn="l" defTabSz="863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27835" algn="l" defTabSz="863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159635" algn="l" defTabSz="863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591435" algn="l" defTabSz="863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023235" algn="l" defTabSz="863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455035" algn="l" defTabSz="863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7FA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714" autoAdjust="0"/>
  </p:normalViewPr>
  <p:slideViewPr>
    <p:cSldViewPr>
      <p:cViewPr varScale="1">
        <p:scale>
          <a:sx n="64" d="100"/>
          <a:sy n="64" d="100"/>
        </p:scale>
        <p:origin x="-1092" y="-96"/>
      </p:cViewPr>
      <p:guideLst>
        <p:guide orient="horz" pos="2042"/>
        <p:guide pos="36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EDCD-ECA7-45EB-97AC-3D08D4174A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228EC-18E1-4E2C-9335-FB20DAE9CD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64156" y="2013060"/>
            <a:ext cx="9793766" cy="138903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28315" y="3672104"/>
            <a:ext cx="8065453" cy="16560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3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5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7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59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9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23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5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DFC-88FA-4738-9257-7DC43A378ED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D82F-9752-460E-BB59-198CD2D4E89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DFC-88FA-4738-9257-7DC43A378ED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D82F-9752-460E-BB59-198CD2D4E89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53508" y="259513"/>
            <a:ext cx="2592467" cy="552914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6107" y="259513"/>
            <a:ext cx="7585366" cy="552914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DFC-88FA-4738-9257-7DC43A378ED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D82F-9752-460E-BB59-198CD2D4E89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DFC-88FA-4738-9257-7DC43A378ED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D82F-9752-460E-BB59-198CD2D4E89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0166" y="4164118"/>
            <a:ext cx="9793766" cy="1287035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0166" y="2746575"/>
            <a:ext cx="9793766" cy="141753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1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63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295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27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1596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59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0232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4550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DFC-88FA-4738-9257-7DC43A378ED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D82F-9752-460E-BB59-198CD2D4E89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6107" y="1512043"/>
            <a:ext cx="5088915" cy="427661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857058" y="1512043"/>
            <a:ext cx="5088915" cy="427661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DFC-88FA-4738-9257-7DC43A378ED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D82F-9752-460E-BB59-198CD2D4E89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76106" y="1450542"/>
            <a:ext cx="5090918" cy="604516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1800" indent="0">
              <a:buNone/>
              <a:defRPr sz="1900" b="1"/>
            </a:lvl2pPr>
            <a:lvl3pPr marL="863600" indent="0">
              <a:buNone/>
              <a:defRPr sz="1800" b="1"/>
            </a:lvl3pPr>
            <a:lvl4pPr marL="1295400" indent="0">
              <a:buNone/>
              <a:defRPr sz="1600" b="1"/>
            </a:lvl4pPr>
            <a:lvl5pPr marL="1727835" indent="0">
              <a:buNone/>
              <a:defRPr sz="1600" b="1"/>
            </a:lvl5pPr>
            <a:lvl6pPr marL="2159635" indent="0">
              <a:buNone/>
              <a:defRPr sz="1600" b="1"/>
            </a:lvl6pPr>
            <a:lvl7pPr marL="2591435" indent="0">
              <a:buNone/>
              <a:defRPr sz="1600" b="1"/>
            </a:lvl7pPr>
            <a:lvl8pPr marL="3023235" indent="0">
              <a:buNone/>
              <a:defRPr sz="1600" b="1"/>
            </a:lvl8pPr>
            <a:lvl9pPr marL="34550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6106" y="2055056"/>
            <a:ext cx="5090918" cy="3733602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853057" y="1450542"/>
            <a:ext cx="5092918" cy="604516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1800" indent="0">
              <a:buNone/>
              <a:defRPr sz="1900" b="1"/>
            </a:lvl2pPr>
            <a:lvl3pPr marL="863600" indent="0">
              <a:buNone/>
              <a:defRPr sz="1800" b="1"/>
            </a:lvl3pPr>
            <a:lvl4pPr marL="1295400" indent="0">
              <a:buNone/>
              <a:defRPr sz="1600" b="1"/>
            </a:lvl4pPr>
            <a:lvl5pPr marL="1727835" indent="0">
              <a:buNone/>
              <a:defRPr sz="1600" b="1"/>
            </a:lvl5pPr>
            <a:lvl6pPr marL="2159635" indent="0">
              <a:buNone/>
              <a:defRPr sz="1600" b="1"/>
            </a:lvl6pPr>
            <a:lvl7pPr marL="2591435" indent="0">
              <a:buNone/>
              <a:defRPr sz="1600" b="1"/>
            </a:lvl7pPr>
            <a:lvl8pPr marL="3023235" indent="0">
              <a:buNone/>
              <a:defRPr sz="1600" b="1"/>
            </a:lvl8pPr>
            <a:lvl9pPr marL="34550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853057" y="2055056"/>
            <a:ext cx="5092918" cy="3733602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DFC-88FA-4738-9257-7DC43A378ED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D82F-9752-460E-BB59-198CD2D4E89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DFC-88FA-4738-9257-7DC43A378ED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D82F-9752-460E-BB59-198CD2D4E89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DFC-88FA-4738-9257-7DC43A378ED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D82F-9752-460E-BB59-198CD2D4E89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6105" y="258008"/>
            <a:ext cx="3790685" cy="109803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04815" y="258009"/>
            <a:ext cx="6441158" cy="5530650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76105" y="1356039"/>
            <a:ext cx="3790685" cy="4432620"/>
          </a:xfrm>
        </p:spPr>
        <p:txBody>
          <a:bodyPr/>
          <a:lstStyle>
            <a:lvl1pPr marL="0" indent="0">
              <a:buNone/>
              <a:defRPr sz="1400"/>
            </a:lvl1pPr>
            <a:lvl2pPr marL="431800" indent="0">
              <a:buNone/>
              <a:defRPr sz="1100"/>
            </a:lvl2pPr>
            <a:lvl3pPr marL="863600" indent="0">
              <a:buNone/>
              <a:defRPr sz="800"/>
            </a:lvl3pPr>
            <a:lvl4pPr marL="1295400" indent="0">
              <a:buNone/>
              <a:defRPr sz="800"/>
            </a:lvl4pPr>
            <a:lvl5pPr marL="1727835" indent="0">
              <a:buNone/>
              <a:defRPr sz="800"/>
            </a:lvl5pPr>
            <a:lvl6pPr marL="2159635" indent="0">
              <a:buNone/>
              <a:defRPr sz="800"/>
            </a:lvl6pPr>
            <a:lvl7pPr marL="2591435" indent="0">
              <a:buNone/>
              <a:defRPr sz="800"/>
            </a:lvl7pPr>
            <a:lvl8pPr marL="3023235" indent="0">
              <a:buNone/>
              <a:defRPr sz="800"/>
            </a:lvl8pPr>
            <a:lvl9pPr marL="3455035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DFC-88FA-4738-9257-7DC43A378ED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D82F-9752-460E-BB59-198CD2D4E89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58410" y="4536125"/>
            <a:ext cx="6913245" cy="535516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58410" y="579021"/>
            <a:ext cx="6913245" cy="3888105"/>
          </a:xfrm>
        </p:spPr>
        <p:txBody>
          <a:bodyPr/>
          <a:lstStyle>
            <a:lvl1pPr marL="0" indent="0">
              <a:buNone/>
              <a:defRPr sz="3000"/>
            </a:lvl1pPr>
            <a:lvl2pPr marL="431800" indent="0">
              <a:buNone/>
              <a:defRPr sz="2700"/>
            </a:lvl2pPr>
            <a:lvl3pPr marL="863600" indent="0">
              <a:buNone/>
              <a:defRPr sz="2300"/>
            </a:lvl3pPr>
            <a:lvl4pPr marL="1295400" indent="0">
              <a:buNone/>
              <a:defRPr sz="1900"/>
            </a:lvl4pPr>
            <a:lvl5pPr marL="1727835" indent="0">
              <a:buNone/>
              <a:defRPr sz="1900"/>
            </a:lvl5pPr>
            <a:lvl6pPr marL="2159635" indent="0">
              <a:buNone/>
              <a:defRPr sz="1900"/>
            </a:lvl6pPr>
            <a:lvl7pPr marL="2591435" indent="0">
              <a:buNone/>
              <a:defRPr sz="1900"/>
            </a:lvl7pPr>
            <a:lvl8pPr marL="3023235" indent="0">
              <a:buNone/>
              <a:defRPr sz="1900"/>
            </a:lvl8pPr>
            <a:lvl9pPr marL="3455035" indent="0">
              <a:buNone/>
              <a:defRPr sz="19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258410" y="5071639"/>
            <a:ext cx="6913245" cy="760520"/>
          </a:xfrm>
        </p:spPr>
        <p:txBody>
          <a:bodyPr/>
          <a:lstStyle>
            <a:lvl1pPr marL="0" indent="0">
              <a:buNone/>
              <a:defRPr sz="1400"/>
            </a:lvl1pPr>
            <a:lvl2pPr marL="431800" indent="0">
              <a:buNone/>
              <a:defRPr sz="1100"/>
            </a:lvl2pPr>
            <a:lvl3pPr marL="863600" indent="0">
              <a:buNone/>
              <a:defRPr sz="800"/>
            </a:lvl3pPr>
            <a:lvl4pPr marL="1295400" indent="0">
              <a:buNone/>
              <a:defRPr sz="800"/>
            </a:lvl4pPr>
            <a:lvl5pPr marL="1727835" indent="0">
              <a:buNone/>
              <a:defRPr sz="800"/>
            </a:lvl5pPr>
            <a:lvl6pPr marL="2159635" indent="0">
              <a:buNone/>
              <a:defRPr sz="800"/>
            </a:lvl6pPr>
            <a:lvl7pPr marL="2591435" indent="0">
              <a:buNone/>
              <a:defRPr sz="800"/>
            </a:lvl7pPr>
            <a:lvl8pPr marL="3023235" indent="0">
              <a:buNone/>
              <a:defRPr sz="800"/>
            </a:lvl8pPr>
            <a:lvl9pPr marL="3455035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DFC-88FA-4738-9257-7DC43A378ED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D82F-9752-460E-BB59-198CD2D4E89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76109" y="259508"/>
            <a:ext cx="10369867" cy="1080030"/>
          </a:xfrm>
          <a:prstGeom prst="rect">
            <a:avLst/>
          </a:prstGeom>
        </p:spPr>
        <p:txBody>
          <a:bodyPr vert="horz" lIns="86376" tIns="43188" rIns="86376" bIns="43188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76109" y="1512043"/>
            <a:ext cx="10369867" cy="4276616"/>
          </a:xfrm>
          <a:prstGeom prst="rect">
            <a:avLst/>
          </a:prstGeom>
        </p:spPr>
        <p:txBody>
          <a:bodyPr vert="horz" lIns="86376" tIns="43188" rIns="86376" bIns="43188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6108" y="6006167"/>
            <a:ext cx="2688483" cy="345009"/>
          </a:xfrm>
          <a:prstGeom prst="rect">
            <a:avLst/>
          </a:prstGeom>
        </p:spPr>
        <p:txBody>
          <a:bodyPr vert="horz" lIns="86376" tIns="43188" rIns="86376" bIns="43188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85DFC-88FA-4738-9257-7DC43A378ED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936713" y="6006167"/>
            <a:ext cx="3648657" cy="345009"/>
          </a:xfrm>
          <a:prstGeom prst="rect">
            <a:avLst/>
          </a:prstGeom>
        </p:spPr>
        <p:txBody>
          <a:bodyPr vert="horz" lIns="86376" tIns="43188" rIns="86376" bIns="43188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257491" y="6006167"/>
            <a:ext cx="2688483" cy="345009"/>
          </a:xfrm>
          <a:prstGeom prst="rect">
            <a:avLst/>
          </a:prstGeom>
        </p:spPr>
        <p:txBody>
          <a:bodyPr vert="horz" lIns="86376" tIns="43188" rIns="86376" bIns="43188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BD82F-9752-460E-BB59-198CD2D4E89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636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3850" indent="-323850" algn="l" defTabSz="8636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01675" indent="-269875" algn="l" defTabSz="8636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79500" indent="-215900" algn="l" defTabSz="8636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15900" algn="l" defTabSz="8636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3735" indent="-215900" algn="l" defTabSz="863600" rtl="0" eaLnBrk="1" latinLnBrk="0" hangingPunct="1">
        <a:spcBef>
          <a:spcPct val="20000"/>
        </a:spcBef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5535" indent="-215900" algn="l" defTabSz="8636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07335" indent="-215900" algn="l" defTabSz="8636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39135" indent="-215900" algn="l" defTabSz="8636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70935" indent="-215900" algn="l" defTabSz="8636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636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1800" algn="l" defTabSz="8636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63600" algn="l" defTabSz="8636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95400" algn="l" defTabSz="8636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27835" algn="l" defTabSz="8636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59635" algn="l" defTabSz="8636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591435" algn="l" defTabSz="8636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23235" algn="l" defTabSz="8636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55035" algn="l" defTabSz="8636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audio1.wav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png"/><Relationship Id="rId8" Type="http://schemas.openxmlformats.org/officeDocument/2006/relationships/image" Target="../media/image10.png"/><Relationship Id="rId7" Type="http://schemas.openxmlformats.org/officeDocument/2006/relationships/image" Target="../media/image9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4" Type="http://schemas.openxmlformats.org/officeDocument/2006/relationships/vmlDrawing" Target="../drawings/vmlDrawing1.vml"/><Relationship Id="rId13" Type="http://schemas.openxmlformats.org/officeDocument/2006/relationships/slideLayout" Target="../slideLayouts/slideLayout7.xml"/><Relationship Id="rId12" Type="http://schemas.openxmlformats.org/officeDocument/2006/relationships/image" Target="../media/image14.png"/><Relationship Id="rId11" Type="http://schemas.openxmlformats.org/officeDocument/2006/relationships/image" Target="../media/image13.png"/><Relationship Id="rId10" Type="http://schemas.openxmlformats.org/officeDocument/2006/relationships/image" Target="../media/image12.png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73" name="文本框 36872"/>
          <p:cNvSpPr txBox="1"/>
          <p:nvPr/>
        </p:nvSpPr>
        <p:spPr>
          <a:xfrm>
            <a:off x="883920" y="3083560"/>
            <a:ext cx="10492105" cy="1045845"/>
          </a:xfrm>
          <a:prstGeom prst="rect">
            <a:avLst/>
          </a:prstGeom>
          <a:noFill/>
          <a:ln w="9525">
            <a:noFill/>
          </a:ln>
          <a:effectLst>
            <a:outerShdw dist="53882" dir="2699999" algn="ctr" rotWithShape="0">
              <a:schemeClr val="bg1"/>
            </a:outerShdw>
          </a:effectLst>
        </p:spPr>
        <p:txBody>
          <a:bodyPr wrap="square" lIns="87002" tIns="43501" rIns="87002" bIns="43501" anchor="b">
            <a:spAutoFit/>
          </a:bodyPr>
          <a:p>
            <a:r>
              <a:rPr lang="en-US" altLang="zh-CN" sz="6235" i="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DNA</a:t>
            </a:r>
            <a:r>
              <a:rPr lang="zh-CN" altLang="en-US" sz="6235" i="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分子的结构和复制及基因</a:t>
            </a:r>
            <a:endParaRPr lang="zh-CN" altLang="en-US" sz="6235" i="0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35350" y="1775460"/>
            <a:ext cx="4532630" cy="1045845"/>
          </a:xfrm>
          <a:prstGeom prst="rect">
            <a:avLst/>
          </a:prstGeom>
          <a:noFill/>
          <a:ln w="9525">
            <a:noFill/>
          </a:ln>
          <a:effectLst>
            <a:outerShdw dist="53882" dir="2699999" algn="ctr" rotWithShape="0">
              <a:schemeClr val="bg1"/>
            </a:outerShdw>
          </a:effectLst>
        </p:spPr>
        <p:txBody>
          <a:bodyPr wrap="square" lIns="87002" tIns="43501" rIns="87002" bIns="43501" anchor="b">
            <a:spAutoFit/>
          </a:bodyPr>
          <a:p>
            <a:r>
              <a:rPr lang="zh-CN" sz="6235" i="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第</a:t>
            </a:r>
            <a:r>
              <a:rPr lang="en-US" altLang="zh-CN" sz="6235" i="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2</a:t>
            </a:r>
            <a:r>
              <a:rPr lang="zh-CN" altLang="en-US" sz="6235" i="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、</a:t>
            </a:r>
            <a:r>
              <a:rPr lang="en-US" altLang="zh-CN" sz="6235" i="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3</a:t>
            </a:r>
            <a:r>
              <a:rPr lang="zh-CN" altLang="en-US" sz="6235" i="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、</a:t>
            </a:r>
            <a:r>
              <a:rPr lang="en-US" altLang="zh-CN" sz="6235" i="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4</a:t>
            </a:r>
            <a:r>
              <a:rPr lang="zh-CN" altLang="en-US" sz="6235" i="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节</a:t>
            </a:r>
            <a:endParaRPr lang="zh-CN" altLang="en-US" sz="6235" i="0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ransition spd="med">
    <p:dissolve/>
    <p:sndAc>
      <p:stSnd>
        <p:snd r:embed="rId1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标题 26625"/>
          <p:cNvSpPr>
            <a:spLocks noGrp="1"/>
          </p:cNvSpPr>
          <p:nvPr>
            <p:ph type="title"/>
          </p:nvPr>
        </p:nvSpPr>
        <p:spPr>
          <a:xfrm>
            <a:off x="4537075" y="363855"/>
            <a:ext cx="2633980" cy="575945"/>
          </a:xfrm>
        </p:spPr>
        <p:txBody>
          <a:bodyPr lIns="87002" tIns="43501" rIns="87002" bIns="43501" anchor="b">
            <a:noAutofit/>
          </a:bodyPr>
          <a:p>
            <a:pPr algn="l"/>
            <a:r>
              <a:rPr lang="en-US" altLang="zh-CN" sz="3600" b="1" dirty="0">
                <a:solidFill>
                  <a:srgbClr val="002060"/>
                </a:solidFill>
                <a:latin typeface="宋体" panose="02010600030101010101" pitchFamily="2" charset="-122"/>
              </a:rPr>
              <a:t>DNA</a:t>
            </a:r>
            <a:r>
              <a:rPr lang="zh-CN" altLang="en-US" sz="3600" b="1" dirty="0">
                <a:solidFill>
                  <a:srgbClr val="002060"/>
                </a:solidFill>
                <a:latin typeface="宋体" panose="02010600030101010101" pitchFamily="2" charset="-122"/>
              </a:rPr>
              <a:t>的结构</a:t>
            </a:r>
            <a:endParaRPr lang="zh-CN" altLang="en-US" sz="3600" b="1" dirty="0">
              <a:solidFill>
                <a:srgbClr val="002060"/>
              </a:solidFill>
              <a:latin typeface="宋体" panose="02010600030101010101" pitchFamily="2" charset="-122"/>
            </a:endParaRPr>
          </a:p>
        </p:txBody>
      </p:sp>
      <p:sp>
        <p:nvSpPr>
          <p:cNvPr id="26628" name="正五边形 26627"/>
          <p:cNvSpPr/>
          <p:nvPr/>
        </p:nvSpPr>
        <p:spPr>
          <a:xfrm>
            <a:off x="4735010" y="3331078"/>
            <a:ext cx="1128030" cy="1072529"/>
          </a:xfrm>
          <a:prstGeom prst="pentagon">
            <a:avLst/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p>
            <a:pPr algn="ctr"/>
            <a:r>
              <a:rPr lang="zh-CN" altLang="en-US" sz="2270" i="0" dirty="0">
                <a:solidFill>
                  <a:srgbClr val="FFFF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脱氧</a:t>
            </a:r>
            <a:endParaRPr lang="zh-CN" altLang="en-US" sz="2270" i="0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sz="2270" i="0" dirty="0">
                <a:solidFill>
                  <a:srgbClr val="FFFF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核糖</a:t>
            </a:r>
            <a:endParaRPr lang="zh-CN" altLang="en-US" sz="2270" i="0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29" name="矩形 26628"/>
          <p:cNvSpPr/>
          <p:nvPr/>
        </p:nvSpPr>
        <p:spPr>
          <a:xfrm>
            <a:off x="6793065" y="3457081"/>
            <a:ext cx="1128030" cy="616517"/>
          </a:xfrm>
          <a:prstGeom prst="rect">
            <a:avLst/>
          </a:prstGeom>
          <a:solidFill>
            <a:srgbClr val="0000FF"/>
          </a:solidFill>
          <a:ln w="12700" cap="flat" cmpd="sng">
            <a:solidFill>
              <a:srgbClr val="0000FF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p>
            <a:pPr algn="ctr"/>
            <a:r>
              <a:rPr lang="zh-CN" altLang="en-US" sz="1700" i="0" dirty="0">
                <a:solidFill>
                  <a:srgbClr val="FFFF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碱基</a:t>
            </a:r>
            <a:endParaRPr lang="zh-CN" altLang="en-US" sz="1700" i="0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30" name="椭圆 26629"/>
          <p:cNvSpPr/>
          <p:nvPr/>
        </p:nvSpPr>
        <p:spPr>
          <a:xfrm>
            <a:off x="3384973" y="2593058"/>
            <a:ext cx="718520" cy="718520"/>
          </a:xfrm>
          <a:prstGeom prst="ellipse">
            <a:avLst/>
          </a:prstGeom>
          <a:solidFill>
            <a:srgbClr val="00CC00"/>
          </a:solidFill>
          <a:ln w="12700" cap="flat" cmpd="sng">
            <a:solidFill>
              <a:srgbClr val="00CC00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p>
            <a:pPr algn="ctr"/>
            <a:r>
              <a:rPr lang="zh-CN" altLang="en-US" sz="2270" i="0" dirty="0">
                <a:solidFill>
                  <a:srgbClr val="FFFF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磷酸</a:t>
            </a:r>
            <a:endParaRPr lang="zh-CN" altLang="en-US" sz="2270" i="0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31" name="直接连接符 26630"/>
          <p:cNvSpPr/>
          <p:nvPr/>
        </p:nvSpPr>
        <p:spPr>
          <a:xfrm>
            <a:off x="5869040" y="3745089"/>
            <a:ext cx="924025" cy="0"/>
          </a:xfrm>
          <a:prstGeom prst="line">
            <a:avLst/>
          </a:prstGeom>
          <a:ln w="28575" cap="flat" cmpd="sng">
            <a:solidFill>
              <a:srgbClr val="FFFF66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6632" name="直接连接符 26631"/>
          <p:cNvSpPr/>
          <p:nvPr/>
        </p:nvSpPr>
        <p:spPr>
          <a:xfrm rot="2278870">
            <a:off x="3921988" y="3469081"/>
            <a:ext cx="922525" cy="1501"/>
          </a:xfrm>
          <a:prstGeom prst="line">
            <a:avLst/>
          </a:prstGeom>
          <a:ln w="28575" cap="flat" cmpd="sng">
            <a:solidFill>
              <a:srgbClr val="FFFF66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6634" name="矩形 26633"/>
          <p:cNvSpPr/>
          <p:nvPr/>
        </p:nvSpPr>
        <p:spPr>
          <a:xfrm>
            <a:off x="6841067" y="3457081"/>
            <a:ext cx="1128030" cy="616517"/>
          </a:xfrm>
          <a:prstGeom prst="rect">
            <a:avLst/>
          </a:prstGeom>
          <a:solidFill>
            <a:srgbClr val="0000FF"/>
          </a:solidFill>
          <a:ln w="12700" cap="flat" cmpd="sng">
            <a:solidFill>
              <a:srgbClr val="0000FF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p>
            <a:pPr algn="ctr"/>
            <a:r>
              <a:rPr lang="en-US" altLang="zh-CN" sz="3780" i="0" dirty="0">
                <a:solidFill>
                  <a:srgbClr val="FFFF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3780" i="0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35" name="矩形 26634"/>
          <p:cNvSpPr/>
          <p:nvPr/>
        </p:nvSpPr>
        <p:spPr>
          <a:xfrm>
            <a:off x="6841067" y="3457081"/>
            <a:ext cx="1128030" cy="616517"/>
          </a:xfrm>
          <a:prstGeom prst="rect">
            <a:avLst/>
          </a:prstGeom>
          <a:solidFill>
            <a:srgbClr val="0000FF"/>
          </a:solidFill>
          <a:ln w="12700" cap="flat" cmpd="sng">
            <a:solidFill>
              <a:srgbClr val="0000FF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p>
            <a:pPr algn="ctr"/>
            <a:r>
              <a:rPr lang="en-US" altLang="zh-CN" sz="3780" i="0" dirty="0">
                <a:solidFill>
                  <a:srgbClr val="FFFF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endParaRPr lang="en-US" altLang="zh-CN" sz="3780" i="0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36" name="矩形 26635"/>
          <p:cNvSpPr/>
          <p:nvPr/>
        </p:nvSpPr>
        <p:spPr>
          <a:xfrm>
            <a:off x="6841067" y="3457081"/>
            <a:ext cx="1128030" cy="616517"/>
          </a:xfrm>
          <a:prstGeom prst="rect">
            <a:avLst/>
          </a:prstGeom>
          <a:solidFill>
            <a:srgbClr val="0000FF"/>
          </a:solidFill>
          <a:ln w="12700" cap="flat" cmpd="sng">
            <a:solidFill>
              <a:srgbClr val="0000FF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p>
            <a:pPr algn="ctr"/>
            <a:r>
              <a:rPr lang="en-US" altLang="zh-CN" sz="3780" i="0" dirty="0">
                <a:solidFill>
                  <a:srgbClr val="FFFF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endParaRPr lang="en-US" altLang="zh-CN" sz="3780" i="0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37" name="矩形 26636"/>
          <p:cNvSpPr/>
          <p:nvPr/>
        </p:nvSpPr>
        <p:spPr>
          <a:xfrm>
            <a:off x="6841067" y="3457081"/>
            <a:ext cx="1128030" cy="616517"/>
          </a:xfrm>
          <a:prstGeom prst="rect">
            <a:avLst/>
          </a:prstGeom>
          <a:solidFill>
            <a:srgbClr val="0000FF"/>
          </a:solidFill>
          <a:ln w="12700" cap="flat" cmpd="sng">
            <a:solidFill>
              <a:srgbClr val="0000FF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p>
            <a:pPr algn="ctr"/>
            <a:r>
              <a:rPr lang="en-US" altLang="zh-CN" sz="3780" i="0" dirty="0">
                <a:solidFill>
                  <a:srgbClr val="FFFF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endParaRPr lang="en-US" altLang="zh-CN" sz="3780" i="0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38" name="文本框 26637"/>
          <p:cNvSpPr txBox="1"/>
          <p:nvPr/>
        </p:nvSpPr>
        <p:spPr>
          <a:xfrm>
            <a:off x="2808958" y="1801036"/>
            <a:ext cx="5948680" cy="789305"/>
          </a:xfrm>
          <a:prstGeom prst="rect">
            <a:avLst/>
          </a:prstGeom>
          <a:noFill/>
          <a:ln w="12700">
            <a:noFill/>
          </a:ln>
          <a:effectLst>
            <a:outerShdw dist="17961" dir="2699999" algn="ctr" rotWithShape="0">
              <a:srgbClr val="FFFFFF"/>
            </a:outerShdw>
          </a:effectLst>
        </p:spPr>
        <p:txBody>
          <a:bodyPr wrap="none" anchor="t">
            <a:spAutoFit/>
          </a:bodyPr>
          <a:p>
            <a:r>
              <a:rPr lang="zh-CN" altLang="en-US" sz="4535" b="0" i="0" dirty="0">
                <a:solidFill>
                  <a:srgbClr val="FF00FF"/>
                </a:solidFill>
                <a:latin typeface="Times New Roman" panose="02020603050405020304" pitchFamily="18" charset="0"/>
                <a:ea typeface="方正舒体" panose="02010601030101010101" pitchFamily="2" charset="-122"/>
              </a:rPr>
              <a:t>基本单位－脱氧核苷酸</a:t>
            </a:r>
            <a:endParaRPr lang="zh-CN" altLang="en-US" sz="4535" b="0" i="0" dirty="0">
              <a:solidFill>
                <a:srgbClr val="FF00FF"/>
              </a:solidFill>
              <a:latin typeface="Times New Roman" panose="02020603050405020304" pitchFamily="18" charset="0"/>
              <a:ea typeface="方正舒体" panose="02010601030101010101" pitchFamily="2" charset="-122"/>
            </a:endParaRPr>
          </a:p>
        </p:txBody>
      </p:sp>
      <p:sp>
        <p:nvSpPr>
          <p:cNvPr id="26639" name="直接连接符 26638"/>
          <p:cNvSpPr/>
          <p:nvPr/>
        </p:nvSpPr>
        <p:spPr>
          <a:xfrm>
            <a:off x="1656927" y="1801036"/>
            <a:ext cx="8208222" cy="0"/>
          </a:xfrm>
          <a:prstGeom prst="line">
            <a:avLst/>
          </a:prstGeom>
          <a:ln w="38100" cap="flat" cmpd="sng">
            <a:solidFill>
              <a:srgbClr val="FFFFFF"/>
            </a:solidFill>
            <a:prstDash val="solid"/>
            <a:headEnd type="none" w="sm" len="sm"/>
            <a:tailEnd type="none" w="sm" len="sm"/>
          </a:ln>
          <a:effectLst>
            <a:prstShdw prst="shdw17" dist="17961" dir="2699999">
              <a:srgbClr val="FFFFFF">
                <a:gamma/>
                <a:shade val="60000"/>
                <a:invGamma/>
              </a:srgbClr>
            </a:prstShdw>
          </a:effectLst>
        </p:spPr>
      </p:sp>
    </p:spTree>
  </p:cSld>
  <p:clrMapOvr>
    <a:masterClrMapping/>
  </p:clrMapOvr>
  <p:transition spd="slow">
    <p:pull/>
    <p:sndAc>
      <p:stSnd>
        <p:snd r:embed="rId1" name="camera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8744" name="组合 28743"/>
          <p:cNvGrpSpPr/>
          <p:nvPr/>
        </p:nvGrpSpPr>
        <p:grpSpPr>
          <a:xfrm>
            <a:off x="2088938" y="1728047"/>
            <a:ext cx="3600097" cy="2088056"/>
            <a:chOff x="432" y="1296"/>
            <a:chExt cx="2400" cy="1392"/>
          </a:xfrm>
        </p:grpSpPr>
        <p:grpSp>
          <p:nvGrpSpPr>
            <p:cNvPr id="28738" name="组合 28737"/>
            <p:cNvGrpSpPr/>
            <p:nvPr/>
          </p:nvGrpSpPr>
          <p:grpSpPr>
            <a:xfrm>
              <a:off x="432" y="1296"/>
              <a:ext cx="2400" cy="1392"/>
              <a:chOff x="432" y="1296"/>
              <a:chExt cx="2400" cy="1392"/>
            </a:xfrm>
          </p:grpSpPr>
          <p:sp>
            <p:nvSpPr>
              <p:cNvPr id="28698" name="矩形 28697"/>
              <p:cNvSpPr/>
              <p:nvPr/>
            </p:nvSpPr>
            <p:spPr>
              <a:xfrm>
                <a:off x="432" y="1296"/>
                <a:ext cx="2400" cy="1392"/>
              </a:xfrm>
              <a:prstGeom prst="rect">
                <a:avLst/>
              </a:prstGeom>
              <a:solidFill>
                <a:schemeClr val="bg2"/>
              </a:solidFill>
              <a:ln w="12700" cap="flat" cmpd="sng">
                <a:solidFill>
                  <a:srgbClr val="FFFFFF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/>
                <a:endParaRPr lang="zh-CN" altLang="en-US" sz="2270" b="0" i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28710" name="组合 28709"/>
              <p:cNvGrpSpPr/>
              <p:nvPr/>
            </p:nvGrpSpPr>
            <p:grpSpPr>
              <a:xfrm>
                <a:off x="720" y="1488"/>
                <a:ext cx="1757" cy="701"/>
                <a:chOff x="1296" y="1920"/>
                <a:chExt cx="1757" cy="701"/>
              </a:xfrm>
            </p:grpSpPr>
            <p:sp>
              <p:nvSpPr>
                <p:cNvPr id="28711" name="正五边形 28710"/>
                <p:cNvSpPr/>
                <p:nvPr/>
              </p:nvSpPr>
              <p:spPr>
                <a:xfrm>
                  <a:off x="1819" y="2206"/>
                  <a:ext cx="437" cy="415"/>
                </a:xfrm>
                <a:prstGeom prst="pentagon">
                  <a:avLst/>
                </a:prstGeom>
                <a:solidFill>
                  <a:srgbClr val="FF0000"/>
                </a:solidFill>
                <a:ln w="12700" cap="flat" cmpd="sng">
                  <a:solidFill>
                    <a:srgbClr val="FF0000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/>
                <a:p>
                  <a:pPr algn="ctr" eaLnBrk="0" hangingPunct="0"/>
                  <a:endParaRPr lang="zh-CN" altLang="en-US" sz="2270" i="0">
                    <a:solidFill>
                      <a:srgbClr val="FFFF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712" name="矩形 28711"/>
                <p:cNvSpPr/>
                <p:nvPr/>
              </p:nvSpPr>
              <p:spPr>
                <a:xfrm>
                  <a:off x="2616" y="2243"/>
                  <a:ext cx="437" cy="238"/>
                </a:xfrm>
                <a:prstGeom prst="rect">
                  <a:avLst/>
                </a:prstGeom>
                <a:solidFill>
                  <a:srgbClr val="0000FF"/>
                </a:solidFill>
                <a:ln w="12700" cap="flat" cmpd="sng">
                  <a:solidFill>
                    <a:srgbClr val="0000FF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/>
                <a:p>
                  <a:pPr algn="ctr" eaLnBrk="0" hangingPunct="0"/>
                  <a:endParaRPr lang="zh-CN" altLang="en-US" sz="1700" i="0">
                    <a:solidFill>
                      <a:srgbClr val="FFFF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713" name="椭圆 28712"/>
                <p:cNvSpPr/>
                <p:nvPr/>
              </p:nvSpPr>
              <p:spPr>
                <a:xfrm>
                  <a:off x="1296" y="1920"/>
                  <a:ext cx="278" cy="278"/>
                </a:xfrm>
                <a:prstGeom prst="ellipse">
                  <a:avLst/>
                </a:prstGeom>
                <a:solidFill>
                  <a:srgbClr val="00CC00"/>
                </a:solidFill>
                <a:ln w="12700" cap="flat" cmpd="sng">
                  <a:solidFill>
                    <a:srgbClr val="00CC00"/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 wrap="none" anchor="ctr"/>
                <a:p>
                  <a:pPr algn="ctr" eaLnBrk="0" hangingPunct="0"/>
                  <a:endParaRPr lang="zh-CN" altLang="en-US" sz="2270" i="0">
                    <a:solidFill>
                      <a:srgbClr val="FFFF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714" name="直接连接符 28713"/>
                <p:cNvSpPr/>
                <p:nvPr/>
              </p:nvSpPr>
              <p:spPr>
                <a:xfrm>
                  <a:off x="2258" y="2366"/>
                  <a:ext cx="358" cy="0"/>
                </a:xfrm>
                <a:prstGeom prst="line">
                  <a:avLst/>
                </a:prstGeom>
                <a:ln w="28575" cap="flat" cmpd="sng">
                  <a:solidFill>
                    <a:srgbClr val="FFFF66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28715" name="直接连接符 28714"/>
                <p:cNvSpPr/>
                <p:nvPr/>
              </p:nvSpPr>
              <p:spPr>
                <a:xfrm rot="2278870">
                  <a:off x="1504" y="2259"/>
                  <a:ext cx="357" cy="1"/>
                </a:xfrm>
                <a:prstGeom prst="line">
                  <a:avLst/>
                </a:prstGeom>
                <a:ln w="28575" cap="flat" cmpd="sng">
                  <a:solidFill>
                    <a:srgbClr val="FFFF66"/>
                  </a:solidFill>
                  <a:prstDash val="solid"/>
                  <a:headEnd type="none" w="sm" len="sm"/>
                  <a:tailEnd type="none" w="sm" len="sm"/>
                </a:ln>
              </p:spPr>
            </p:sp>
          </p:grpSp>
        </p:grpSp>
        <p:sp>
          <p:nvSpPr>
            <p:cNvPr id="28740" name="文本框 28739"/>
            <p:cNvSpPr txBox="1"/>
            <p:nvPr/>
          </p:nvSpPr>
          <p:spPr>
            <a:xfrm>
              <a:off x="2136" y="1792"/>
              <a:ext cx="244" cy="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000" i="0" dirty="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sz="2000" i="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8745" name="组合 28744"/>
          <p:cNvGrpSpPr/>
          <p:nvPr/>
        </p:nvGrpSpPr>
        <p:grpSpPr>
          <a:xfrm>
            <a:off x="5977043" y="1728047"/>
            <a:ext cx="3600097" cy="2088056"/>
            <a:chOff x="3024" y="1296"/>
            <a:chExt cx="2400" cy="1392"/>
          </a:xfrm>
        </p:grpSpPr>
        <p:grpSp>
          <p:nvGrpSpPr>
            <p:cNvPr id="28739" name="组合 28738"/>
            <p:cNvGrpSpPr/>
            <p:nvPr/>
          </p:nvGrpSpPr>
          <p:grpSpPr>
            <a:xfrm>
              <a:off x="3024" y="1296"/>
              <a:ext cx="2400" cy="1392"/>
              <a:chOff x="3024" y="1296"/>
              <a:chExt cx="2400" cy="1392"/>
            </a:xfrm>
          </p:grpSpPr>
          <p:sp>
            <p:nvSpPr>
              <p:cNvPr id="28700" name="矩形 28699"/>
              <p:cNvSpPr/>
              <p:nvPr/>
            </p:nvSpPr>
            <p:spPr>
              <a:xfrm>
                <a:off x="3024" y="1296"/>
                <a:ext cx="2400" cy="1392"/>
              </a:xfrm>
              <a:prstGeom prst="rect">
                <a:avLst/>
              </a:prstGeom>
              <a:solidFill>
                <a:schemeClr val="bg2"/>
              </a:solidFill>
              <a:ln w="12700" cap="flat" cmpd="sng">
                <a:solidFill>
                  <a:srgbClr val="FFFFFF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/>
                <a:endParaRPr lang="zh-CN" altLang="en-US" sz="2270" b="0" i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28716" name="组合 28715"/>
              <p:cNvGrpSpPr/>
              <p:nvPr/>
            </p:nvGrpSpPr>
            <p:grpSpPr>
              <a:xfrm>
                <a:off x="3331" y="1488"/>
                <a:ext cx="1757" cy="701"/>
                <a:chOff x="1296" y="1920"/>
                <a:chExt cx="1757" cy="701"/>
              </a:xfrm>
            </p:grpSpPr>
            <p:sp>
              <p:nvSpPr>
                <p:cNvPr id="28717" name="正五边形 28716"/>
                <p:cNvSpPr/>
                <p:nvPr/>
              </p:nvSpPr>
              <p:spPr>
                <a:xfrm>
                  <a:off x="1819" y="2206"/>
                  <a:ext cx="437" cy="415"/>
                </a:xfrm>
                <a:prstGeom prst="pentagon">
                  <a:avLst/>
                </a:prstGeom>
                <a:solidFill>
                  <a:srgbClr val="FF0000"/>
                </a:solidFill>
                <a:ln w="12700" cap="flat" cmpd="sng">
                  <a:solidFill>
                    <a:srgbClr val="FF0000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/>
                <a:p>
                  <a:pPr algn="ctr" eaLnBrk="0" hangingPunct="0"/>
                  <a:endParaRPr lang="zh-CN" altLang="en-US" sz="2270" i="0">
                    <a:solidFill>
                      <a:srgbClr val="FFFF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718" name="矩形 28717"/>
                <p:cNvSpPr/>
                <p:nvPr/>
              </p:nvSpPr>
              <p:spPr>
                <a:xfrm>
                  <a:off x="2616" y="2243"/>
                  <a:ext cx="437" cy="238"/>
                </a:xfrm>
                <a:prstGeom prst="rect">
                  <a:avLst/>
                </a:prstGeom>
                <a:solidFill>
                  <a:srgbClr val="0000FF"/>
                </a:solidFill>
                <a:ln w="12700" cap="flat" cmpd="sng">
                  <a:solidFill>
                    <a:srgbClr val="0000FF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/>
                <a:p>
                  <a:pPr algn="ctr" eaLnBrk="0" hangingPunct="0"/>
                  <a:endParaRPr lang="zh-CN" altLang="en-US" sz="1700" i="0">
                    <a:solidFill>
                      <a:srgbClr val="FFFF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719" name="椭圆 28718"/>
                <p:cNvSpPr/>
                <p:nvPr/>
              </p:nvSpPr>
              <p:spPr>
                <a:xfrm>
                  <a:off x="1296" y="1920"/>
                  <a:ext cx="278" cy="278"/>
                </a:xfrm>
                <a:prstGeom prst="ellipse">
                  <a:avLst/>
                </a:prstGeom>
                <a:solidFill>
                  <a:srgbClr val="00CC00"/>
                </a:solidFill>
                <a:ln w="12700" cap="flat" cmpd="sng">
                  <a:solidFill>
                    <a:srgbClr val="00CC00"/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 wrap="none" anchor="ctr"/>
                <a:p>
                  <a:pPr algn="ctr" eaLnBrk="0" hangingPunct="0"/>
                  <a:endParaRPr lang="zh-CN" altLang="en-US" sz="2270" i="0">
                    <a:solidFill>
                      <a:srgbClr val="FFFF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720" name="直接连接符 28719"/>
                <p:cNvSpPr/>
                <p:nvPr/>
              </p:nvSpPr>
              <p:spPr>
                <a:xfrm>
                  <a:off x="2258" y="2366"/>
                  <a:ext cx="358" cy="0"/>
                </a:xfrm>
                <a:prstGeom prst="line">
                  <a:avLst/>
                </a:prstGeom>
                <a:ln w="28575" cap="flat" cmpd="sng">
                  <a:solidFill>
                    <a:srgbClr val="FFFF66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28721" name="直接连接符 28720"/>
                <p:cNvSpPr/>
                <p:nvPr/>
              </p:nvSpPr>
              <p:spPr>
                <a:xfrm rot="2278870">
                  <a:off x="1504" y="2259"/>
                  <a:ext cx="357" cy="1"/>
                </a:xfrm>
                <a:prstGeom prst="line">
                  <a:avLst/>
                </a:prstGeom>
                <a:ln w="28575" cap="flat" cmpd="sng">
                  <a:solidFill>
                    <a:srgbClr val="FFFF66"/>
                  </a:solidFill>
                  <a:prstDash val="solid"/>
                  <a:headEnd type="none" w="sm" len="sm"/>
                  <a:tailEnd type="none" w="sm" len="sm"/>
                </a:ln>
              </p:spPr>
            </p:sp>
          </p:grpSp>
        </p:grpSp>
        <p:sp>
          <p:nvSpPr>
            <p:cNvPr id="28741" name="文本框 28740"/>
            <p:cNvSpPr txBox="1"/>
            <p:nvPr/>
          </p:nvSpPr>
          <p:spPr>
            <a:xfrm>
              <a:off x="4737" y="1812"/>
              <a:ext cx="244" cy="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000" i="0" dirty="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G</a:t>
              </a:r>
              <a:endParaRPr lang="en-US" altLang="zh-CN" sz="2000" i="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8748" name="组合 28747"/>
          <p:cNvGrpSpPr/>
          <p:nvPr/>
        </p:nvGrpSpPr>
        <p:grpSpPr>
          <a:xfrm>
            <a:off x="2088938" y="3816103"/>
            <a:ext cx="3600097" cy="2088056"/>
            <a:chOff x="432" y="2832"/>
            <a:chExt cx="2400" cy="1392"/>
          </a:xfrm>
        </p:grpSpPr>
        <p:grpSp>
          <p:nvGrpSpPr>
            <p:cNvPr id="28736" name="组合 28735"/>
            <p:cNvGrpSpPr/>
            <p:nvPr/>
          </p:nvGrpSpPr>
          <p:grpSpPr>
            <a:xfrm>
              <a:off x="432" y="2832"/>
              <a:ext cx="2400" cy="1392"/>
              <a:chOff x="432" y="2832"/>
              <a:chExt cx="2400" cy="1392"/>
            </a:xfrm>
          </p:grpSpPr>
          <p:sp>
            <p:nvSpPr>
              <p:cNvPr id="28702" name="矩形 28701"/>
              <p:cNvSpPr/>
              <p:nvPr/>
            </p:nvSpPr>
            <p:spPr>
              <a:xfrm>
                <a:off x="432" y="2832"/>
                <a:ext cx="2400" cy="1392"/>
              </a:xfrm>
              <a:prstGeom prst="rect">
                <a:avLst/>
              </a:prstGeom>
              <a:solidFill>
                <a:schemeClr val="bg2"/>
              </a:solidFill>
              <a:ln w="12700" cap="flat" cmpd="sng">
                <a:solidFill>
                  <a:srgbClr val="FFFFFF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/>
              <a:p>
                <a:endParaRPr lang="zh-CN" altLang="en-US" sz="1700"/>
              </a:p>
            </p:txBody>
          </p:sp>
          <p:grpSp>
            <p:nvGrpSpPr>
              <p:cNvPr id="28722" name="组合 28721"/>
              <p:cNvGrpSpPr/>
              <p:nvPr/>
            </p:nvGrpSpPr>
            <p:grpSpPr>
              <a:xfrm>
                <a:off x="768" y="3024"/>
                <a:ext cx="1757" cy="701"/>
                <a:chOff x="1296" y="1920"/>
                <a:chExt cx="1757" cy="701"/>
              </a:xfrm>
            </p:grpSpPr>
            <p:sp>
              <p:nvSpPr>
                <p:cNvPr id="28723" name="正五边形 28722"/>
                <p:cNvSpPr/>
                <p:nvPr/>
              </p:nvSpPr>
              <p:spPr>
                <a:xfrm>
                  <a:off x="1819" y="2206"/>
                  <a:ext cx="437" cy="415"/>
                </a:xfrm>
                <a:prstGeom prst="pentagon">
                  <a:avLst/>
                </a:prstGeom>
                <a:solidFill>
                  <a:srgbClr val="FF0000"/>
                </a:solidFill>
                <a:ln w="12700" cap="flat" cmpd="sng">
                  <a:solidFill>
                    <a:srgbClr val="FF0000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/>
                <a:p>
                  <a:pPr algn="ctr" eaLnBrk="0" hangingPunct="0"/>
                  <a:endParaRPr lang="zh-CN" altLang="en-US" sz="2270" i="0">
                    <a:solidFill>
                      <a:srgbClr val="FFFF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724" name="矩形 28723"/>
                <p:cNvSpPr/>
                <p:nvPr/>
              </p:nvSpPr>
              <p:spPr>
                <a:xfrm>
                  <a:off x="2616" y="2243"/>
                  <a:ext cx="437" cy="238"/>
                </a:xfrm>
                <a:prstGeom prst="rect">
                  <a:avLst/>
                </a:prstGeom>
                <a:solidFill>
                  <a:srgbClr val="0000FF"/>
                </a:solidFill>
                <a:ln w="12700" cap="flat" cmpd="sng">
                  <a:solidFill>
                    <a:srgbClr val="0000FF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/>
                <a:p>
                  <a:pPr algn="ctr" eaLnBrk="0" hangingPunct="0"/>
                  <a:endParaRPr lang="zh-CN" altLang="en-US" sz="1700" i="0">
                    <a:solidFill>
                      <a:srgbClr val="FFFF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725" name="椭圆 28724"/>
                <p:cNvSpPr/>
                <p:nvPr/>
              </p:nvSpPr>
              <p:spPr>
                <a:xfrm>
                  <a:off x="1296" y="1920"/>
                  <a:ext cx="278" cy="278"/>
                </a:xfrm>
                <a:prstGeom prst="ellipse">
                  <a:avLst/>
                </a:prstGeom>
                <a:solidFill>
                  <a:srgbClr val="00CC00"/>
                </a:solidFill>
                <a:ln w="12700" cap="flat" cmpd="sng">
                  <a:solidFill>
                    <a:srgbClr val="00CC00"/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 wrap="none" anchor="ctr"/>
                <a:p>
                  <a:pPr algn="ctr" eaLnBrk="0" hangingPunct="0"/>
                  <a:endParaRPr lang="zh-CN" altLang="en-US" sz="2270" i="0">
                    <a:solidFill>
                      <a:srgbClr val="FFFF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726" name="直接连接符 28725"/>
                <p:cNvSpPr/>
                <p:nvPr/>
              </p:nvSpPr>
              <p:spPr>
                <a:xfrm>
                  <a:off x="2258" y="2366"/>
                  <a:ext cx="358" cy="0"/>
                </a:xfrm>
                <a:prstGeom prst="line">
                  <a:avLst/>
                </a:prstGeom>
                <a:ln w="28575" cap="flat" cmpd="sng">
                  <a:solidFill>
                    <a:srgbClr val="FFFF66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28727" name="直接连接符 28726"/>
                <p:cNvSpPr/>
                <p:nvPr/>
              </p:nvSpPr>
              <p:spPr>
                <a:xfrm rot="2278870">
                  <a:off x="1504" y="2259"/>
                  <a:ext cx="357" cy="1"/>
                </a:xfrm>
                <a:prstGeom prst="line">
                  <a:avLst/>
                </a:prstGeom>
                <a:ln w="28575" cap="flat" cmpd="sng">
                  <a:solidFill>
                    <a:srgbClr val="FFFF66"/>
                  </a:solidFill>
                  <a:prstDash val="solid"/>
                  <a:headEnd type="none" w="sm" len="sm"/>
                  <a:tailEnd type="none" w="sm" len="sm"/>
                </a:ln>
              </p:spPr>
            </p:sp>
          </p:grpSp>
        </p:grpSp>
        <p:sp>
          <p:nvSpPr>
            <p:cNvPr id="28742" name="文本框 28741"/>
            <p:cNvSpPr txBox="1"/>
            <p:nvPr/>
          </p:nvSpPr>
          <p:spPr>
            <a:xfrm>
              <a:off x="2190" y="3348"/>
              <a:ext cx="288" cy="266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r>
                <a:rPr lang="en-US" altLang="zh-CN" sz="2000" i="0" dirty="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sz="2000" i="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8753" name="组合 28752"/>
          <p:cNvGrpSpPr/>
          <p:nvPr/>
        </p:nvGrpSpPr>
        <p:grpSpPr>
          <a:xfrm>
            <a:off x="5977043" y="3816103"/>
            <a:ext cx="3600097" cy="2088056"/>
            <a:chOff x="3024" y="2832"/>
            <a:chExt cx="2400" cy="1392"/>
          </a:xfrm>
        </p:grpSpPr>
        <p:sp>
          <p:nvSpPr>
            <p:cNvPr id="28703" name="矩形 28702"/>
            <p:cNvSpPr/>
            <p:nvPr/>
          </p:nvSpPr>
          <p:spPr>
            <a:xfrm>
              <a:off x="3024" y="2832"/>
              <a:ext cx="2400" cy="1392"/>
            </a:xfrm>
            <a:prstGeom prst="rect">
              <a:avLst/>
            </a:prstGeom>
            <a:solidFill>
              <a:schemeClr val="bg2"/>
            </a:solidFill>
            <a:ln w="12700" cap="flat" cmpd="sng">
              <a:solidFill>
                <a:srgbClr val="FFFFFF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/>
            <a:p>
              <a:endParaRPr lang="zh-CN" altLang="en-US" sz="1700"/>
            </a:p>
          </p:txBody>
        </p:sp>
        <p:grpSp>
          <p:nvGrpSpPr>
            <p:cNvPr id="28728" name="组合 28727"/>
            <p:cNvGrpSpPr/>
            <p:nvPr/>
          </p:nvGrpSpPr>
          <p:grpSpPr>
            <a:xfrm>
              <a:off x="3331" y="3024"/>
              <a:ext cx="1757" cy="701"/>
              <a:chOff x="1296" y="1920"/>
              <a:chExt cx="1757" cy="701"/>
            </a:xfrm>
          </p:grpSpPr>
          <p:sp>
            <p:nvSpPr>
              <p:cNvPr id="28729" name="正五边形 28728"/>
              <p:cNvSpPr/>
              <p:nvPr/>
            </p:nvSpPr>
            <p:spPr>
              <a:xfrm>
                <a:off x="1819" y="2206"/>
                <a:ext cx="437" cy="415"/>
              </a:xfrm>
              <a:prstGeom prst="pentagon">
                <a:avLst/>
              </a:prstGeom>
              <a:solidFill>
                <a:srgbClr val="FF0000"/>
              </a:solidFill>
              <a:ln w="12700" cap="flat" cmpd="sng">
                <a:solidFill>
                  <a:srgbClr val="FF0000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730" name="矩形 28729"/>
              <p:cNvSpPr/>
              <p:nvPr/>
            </p:nvSpPr>
            <p:spPr>
              <a:xfrm>
                <a:off x="2616" y="2243"/>
                <a:ext cx="437" cy="238"/>
              </a:xfrm>
              <a:prstGeom prst="rect">
                <a:avLst/>
              </a:prstGeom>
              <a:solidFill>
                <a:srgbClr val="0000FF"/>
              </a:solidFill>
              <a:ln w="12700" cap="flat" cmpd="sng">
                <a:solidFill>
                  <a:srgbClr val="0000FF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170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731" name="椭圆 28730"/>
              <p:cNvSpPr/>
              <p:nvPr/>
            </p:nvSpPr>
            <p:spPr>
              <a:xfrm>
                <a:off x="1296" y="1920"/>
                <a:ext cx="278" cy="278"/>
              </a:xfrm>
              <a:prstGeom prst="ellipse">
                <a:avLst/>
              </a:prstGeom>
              <a:solidFill>
                <a:srgbClr val="00CC00"/>
              </a:solidFill>
              <a:ln w="12700" cap="flat" cmpd="sng">
                <a:solidFill>
                  <a:srgbClr val="00CC0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732" name="直接连接符 28731"/>
              <p:cNvSpPr/>
              <p:nvPr/>
            </p:nvSpPr>
            <p:spPr>
              <a:xfrm>
                <a:off x="2258" y="2366"/>
                <a:ext cx="358" cy="0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28733" name="直接连接符 28732"/>
              <p:cNvSpPr/>
              <p:nvPr/>
            </p:nvSpPr>
            <p:spPr>
              <a:xfrm rot="2278870">
                <a:off x="1504" y="2259"/>
                <a:ext cx="357" cy="1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</p:grpSp>
        <p:sp>
          <p:nvSpPr>
            <p:cNvPr id="28743" name="文本框 28742"/>
            <p:cNvSpPr txBox="1"/>
            <p:nvPr/>
          </p:nvSpPr>
          <p:spPr>
            <a:xfrm>
              <a:off x="4752" y="3348"/>
              <a:ext cx="225" cy="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000" i="0" dirty="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T</a:t>
              </a:r>
              <a:endParaRPr lang="en-US" altLang="zh-CN" sz="2000" i="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8749" name="文本框 28748"/>
          <p:cNvSpPr txBox="1"/>
          <p:nvPr/>
        </p:nvSpPr>
        <p:spPr>
          <a:xfrm>
            <a:off x="2664954" y="3240088"/>
            <a:ext cx="2489200" cy="44005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sz="2270" i="0" dirty="0">
                <a:solidFill>
                  <a:srgbClr val="002060"/>
                </a:solidFill>
                <a:latin typeface="Times New Roman" panose="02020603050405020304" pitchFamily="18" charset="0"/>
                <a:ea typeface="楷体_GB2312" pitchFamily="49" charset="-122"/>
              </a:rPr>
              <a:t>腺嘌呤脱氧核苷酸</a:t>
            </a:r>
            <a:endParaRPr lang="zh-CN" altLang="en-US" sz="2270" i="0" dirty="0">
              <a:solidFill>
                <a:srgbClr val="00206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8750" name="文本框 28749"/>
          <p:cNvSpPr txBox="1"/>
          <p:nvPr/>
        </p:nvSpPr>
        <p:spPr>
          <a:xfrm>
            <a:off x="6625061" y="3312089"/>
            <a:ext cx="2489200" cy="44005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sz="2270" i="0" dirty="0">
                <a:solidFill>
                  <a:srgbClr val="002060"/>
                </a:solidFill>
                <a:latin typeface="Times New Roman" panose="02020603050405020304" pitchFamily="18" charset="0"/>
                <a:ea typeface="楷体_GB2312" pitchFamily="49" charset="-122"/>
              </a:rPr>
              <a:t>鸟嘌呤脱氧核苷酸</a:t>
            </a:r>
            <a:endParaRPr lang="zh-CN" altLang="en-US" sz="2270" i="0" dirty="0">
              <a:solidFill>
                <a:srgbClr val="00206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8751" name="文本框 28750"/>
          <p:cNvSpPr txBox="1"/>
          <p:nvPr/>
        </p:nvSpPr>
        <p:spPr>
          <a:xfrm>
            <a:off x="2736956" y="5472148"/>
            <a:ext cx="2489200" cy="44005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sz="2270" i="0" dirty="0">
                <a:solidFill>
                  <a:srgbClr val="002060"/>
                </a:solidFill>
                <a:latin typeface="Times New Roman" panose="02020603050405020304" pitchFamily="18" charset="0"/>
                <a:ea typeface="楷体_GB2312" pitchFamily="49" charset="-122"/>
              </a:rPr>
              <a:t>胞嘧啶脱氧核苷酸</a:t>
            </a:r>
            <a:endParaRPr lang="zh-CN" altLang="en-US" sz="2270" i="0" dirty="0">
              <a:solidFill>
                <a:srgbClr val="00206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8754" name="文本框 28753"/>
          <p:cNvSpPr txBox="1"/>
          <p:nvPr/>
        </p:nvSpPr>
        <p:spPr>
          <a:xfrm>
            <a:off x="6337053" y="5472148"/>
            <a:ext cx="2849880" cy="44005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sz="2270" i="0" dirty="0">
                <a:solidFill>
                  <a:srgbClr val="002060"/>
                </a:solidFill>
                <a:latin typeface="Times New Roman" panose="02020603050405020304" pitchFamily="18" charset="0"/>
                <a:ea typeface="楷体_GB2312" pitchFamily="49" charset="-122"/>
              </a:rPr>
              <a:t> 胸腺嘧啶脱氧核苷酸</a:t>
            </a:r>
            <a:endParaRPr lang="zh-CN" altLang="en-US" sz="2270" i="0" dirty="0">
              <a:solidFill>
                <a:srgbClr val="00206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8755" name="文本框 28754"/>
          <p:cNvSpPr txBox="1"/>
          <p:nvPr/>
        </p:nvSpPr>
        <p:spPr>
          <a:xfrm>
            <a:off x="3528977" y="649499"/>
            <a:ext cx="4795520" cy="789305"/>
          </a:xfrm>
          <a:prstGeom prst="rect">
            <a:avLst/>
          </a:prstGeom>
          <a:noFill/>
          <a:ln w="12700">
            <a:noFill/>
          </a:ln>
          <a:effectLst>
            <a:outerShdw dist="35921" dir="2699999" algn="ctr" rotWithShape="0">
              <a:srgbClr val="FF0000"/>
            </a:outerShdw>
          </a:effectLst>
        </p:spPr>
        <p:txBody>
          <a:bodyPr wrap="none" anchor="t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4535" b="0" i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华文行楷" panose="02010800040101010101" pitchFamily="2" charset="-122"/>
              </a:rPr>
              <a:t>脱氧核苷酸的种类</a:t>
            </a:r>
            <a:endParaRPr lang="zh-CN" altLang="en-US" sz="4535" b="0" i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ransition spd="med">
    <p:cover dir="d"/>
    <p:sndAc>
      <p:stSnd>
        <p:snd r:embed="rId1" name="camera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9761" name="文本框 29760"/>
          <p:cNvSpPr txBox="1"/>
          <p:nvPr/>
        </p:nvSpPr>
        <p:spPr>
          <a:xfrm>
            <a:off x="869350" y="1729034"/>
            <a:ext cx="960120" cy="2817076"/>
          </a:xfrm>
          <a:prstGeom prst="rect">
            <a:avLst/>
          </a:prstGeom>
          <a:solidFill>
            <a:srgbClr val="FFFF00"/>
          </a:solidFill>
          <a:ln w="88900" cap="flat" cmpd="thickThin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rgbClr val="00FFFF"/>
            </a:outerShdw>
          </a:effectLst>
        </p:spPr>
        <p:txBody>
          <a:bodyPr vert="eaVert" lIns="87002" tIns="43501" rIns="87002" bIns="43501" anchor="b">
            <a:spAutoFit/>
          </a:bodyPr>
          <a:p>
            <a:pPr algn="ctr"/>
            <a:r>
              <a:rPr lang="zh-CN" altLang="en-US" sz="5105" i="0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连    接</a:t>
            </a:r>
            <a:r>
              <a:rPr lang="zh-CN" altLang="en-US" sz="5105" i="0" dirty="0">
                <a:latin typeface="华文新魏" panose="02010800040101010101" pitchFamily="2" charset="-122"/>
                <a:ea typeface="华文新魏" panose="02010800040101010101" pitchFamily="2" charset="-122"/>
              </a:rPr>
              <a:t>  </a:t>
            </a:r>
            <a:endParaRPr lang="zh-CN" altLang="en-US" sz="5105" i="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29709" name="组合 29708"/>
          <p:cNvGrpSpPr/>
          <p:nvPr/>
        </p:nvGrpSpPr>
        <p:grpSpPr>
          <a:xfrm>
            <a:off x="2387108" y="775503"/>
            <a:ext cx="1944053" cy="775521"/>
            <a:chOff x="720" y="1488"/>
            <a:chExt cx="1296" cy="517"/>
          </a:xfrm>
        </p:grpSpPr>
        <p:grpSp>
          <p:nvGrpSpPr>
            <p:cNvPr id="29702" name="组合 29701"/>
            <p:cNvGrpSpPr/>
            <p:nvPr/>
          </p:nvGrpSpPr>
          <p:grpSpPr>
            <a:xfrm>
              <a:off x="720" y="1488"/>
              <a:ext cx="1296" cy="517"/>
              <a:chOff x="1296" y="1920"/>
              <a:chExt cx="1757" cy="701"/>
            </a:xfrm>
          </p:grpSpPr>
          <p:sp>
            <p:nvSpPr>
              <p:cNvPr id="29703" name="正五边形 29702"/>
              <p:cNvSpPr/>
              <p:nvPr/>
            </p:nvSpPr>
            <p:spPr>
              <a:xfrm>
                <a:off x="1819" y="2206"/>
                <a:ext cx="437" cy="415"/>
              </a:xfrm>
              <a:prstGeom prst="pentagon">
                <a:avLst/>
              </a:prstGeom>
              <a:solidFill>
                <a:srgbClr val="FF0000"/>
              </a:solidFill>
              <a:ln w="12700" cap="flat" cmpd="sng">
                <a:solidFill>
                  <a:srgbClr val="FF0000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04" name="矩形 29703"/>
              <p:cNvSpPr/>
              <p:nvPr/>
            </p:nvSpPr>
            <p:spPr>
              <a:xfrm>
                <a:off x="2616" y="2243"/>
                <a:ext cx="437" cy="238"/>
              </a:xfrm>
              <a:prstGeom prst="rect">
                <a:avLst/>
              </a:prstGeom>
              <a:solidFill>
                <a:srgbClr val="0000FF"/>
              </a:solidFill>
              <a:ln w="12700" cap="flat" cmpd="sng">
                <a:solidFill>
                  <a:srgbClr val="0000FF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170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05" name="椭圆 29704"/>
              <p:cNvSpPr/>
              <p:nvPr/>
            </p:nvSpPr>
            <p:spPr>
              <a:xfrm>
                <a:off x="1296" y="1920"/>
                <a:ext cx="278" cy="278"/>
              </a:xfrm>
              <a:prstGeom prst="ellipse">
                <a:avLst/>
              </a:prstGeom>
              <a:solidFill>
                <a:srgbClr val="00CC00"/>
              </a:solidFill>
              <a:ln w="12700" cap="flat" cmpd="sng">
                <a:solidFill>
                  <a:srgbClr val="00CC0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06" name="直接连接符 29705"/>
              <p:cNvSpPr/>
              <p:nvPr/>
            </p:nvSpPr>
            <p:spPr>
              <a:xfrm>
                <a:off x="2258" y="2366"/>
                <a:ext cx="358" cy="0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29707" name="直接连接符 29706"/>
              <p:cNvSpPr/>
              <p:nvPr/>
            </p:nvSpPr>
            <p:spPr>
              <a:xfrm rot="2278870">
                <a:off x="1504" y="2259"/>
                <a:ext cx="357" cy="1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</p:grpSp>
        <p:sp>
          <p:nvSpPr>
            <p:cNvPr id="29708" name="文本框 29707"/>
            <p:cNvSpPr txBox="1"/>
            <p:nvPr/>
          </p:nvSpPr>
          <p:spPr>
            <a:xfrm>
              <a:off x="1740" y="1694"/>
              <a:ext cx="237" cy="25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1890" i="0" dirty="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sz="1890" i="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717" name="组合 29716"/>
          <p:cNvGrpSpPr/>
          <p:nvPr/>
        </p:nvGrpSpPr>
        <p:grpSpPr>
          <a:xfrm>
            <a:off x="2387108" y="1999536"/>
            <a:ext cx="1944053" cy="775521"/>
            <a:chOff x="720" y="1488"/>
            <a:chExt cx="1296" cy="517"/>
          </a:xfrm>
        </p:grpSpPr>
        <p:grpSp>
          <p:nvGrpSpPr>
            <p:cNvPr id="29710" name="组合 29709"/>
            <p:cNvGrpSpPr/>
            <p:nvPr/>
          </p:nvGrpSpPr>
          <p:grpSpPr>
            <a:xfrm>
              <a:off x="720" y="1488"/>
              <a:ext cx="1296" cy="517"/>
              <a:chOff x="1296" y="1920"/>
              <a:chExt cx="1757" cy="701"/>
            </a:xfrm>
          </p:grpSpPr>
          <p:sp>
            <p:nvSpPr>
              <p:cNvPr id="29711" name="正五边形 29710"/>
              <p:cNvSpPr/>
              <p:nvPr/>
            </p:nvSpPr>
            <p:spPr>
              <a:xfrm>
                <a:off x="1819" y="2206"/>
                <a:ext cx="437" cy="415"/>
              </a:xfrm>
              <a:prstGeom prst="pentagon">
                <a:avLst/>
              </a:prstGeom>
              <a:solidFill>
                <a:srgbClr val="FF0000"/>
              </a:solidFill>
              <a:ln w="12700" cap="flat" cmpd="sng">
                <a:solidFill>
                  <a:srgbClr val="FF0000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12" name="矩形 29711"/>
              <p:cNvSpPr/>
              <p:nvPr/>
            </p:nvSpPr>
            <p:spPr>
              <a:xfrm>
                <a:off x="2616" y="2243"/>
                <a:ext cx="437" cy="238"/>
              </a:xfrm>
              <a:prstGeom prst="rect">
                <a:avLst/>
              </a:prstGeom>
              <a:solidFill>
                <a:srgbClr val="0000FF"/>
              </a:solidFill>
              <a:ln w="12700" cap="flat" cmpd="sng">
                <a:solidFill>
                  <a:srgbClr val="0000FF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170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13" name="椭圆 29712"/>
              <p:cNvSpPr/>
              <p:nvPr/>
            </p:nvSpPr>
            <p:spPr>
              <a:xfrm>
                <a:off x="1296" y="1920"/>
                <a:ext cx="278" cy="278"/>
              </a:xfrm>
              <a:prstGeom prst="ellipse">
                <a:avLst/>
              </a:prstGeom>
              <a:solidFill>
                <a:srgbClr val="00CC00"/>
              </a:solidFill>
              <a:ln w="12700" cap="flat" cmpd="sng">
                <a:solidFill>
                  <a:srgbClr val="00CC0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14" name="直接连接符 29713"/>
              <p:cNvSpPr/>
              <p:nvPr/>
            </p:nvSpPr>
            <p:spPr>
              <a:xfrm>
                <a:off x="2258" y="2366"/>
                <a:ext cx="358" cy="0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29715" name="直接连接符 29714"/>
              <p:cNvSpPr/>
              <p:nvPr/>
            </p:nvSpPr>
            <p:spPr>
              <a:xfrm rot="2278870">
                <a:off x="1504" y="2259"/>
                <a:ext cx="357" cy="1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</p:grpSp>
        <p:sp>
          <p:nvSpPr>
            <p:cNvPr id="29716" name="文本框 29715"/>
            <p:cNvSpPr txBox="1"/>
            <p:nvPr/>
          </p:nvSpPr>
          <p:spPr>
            <a:xfrm>
              <a:off x="1740" y="1694"/>
              <a:ext cx="220" cy="25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1890" i="0" dirty="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T</a:t>
              </a:r>
              <a:endParaRPr lang="en-US" altLang="zh-CN" sz="1890" i="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725" name="组合 29724"/>
          <p:cNvGrpSpPr/>
          <p:nvPr/>
        </p:nvGrpSpPr>
        <p:grpSpPr>
          <a:xfrm>
            <a:off x="2387108" y="3223569"/>
            <a:ext cx="1944053" cy="775521"/>
            <a:chOff x="720" y="1488"/>
            <a:chExt cx="1296" cy="517"/>
          </a:xfrm>
        </p:grpSpPr>
        <p:grpSp>
          <p:nvGrpSpPr>
            <p:cNvPr id="29718" name="组合 29717"/>
            <p:cNvGrpSpPr/>
            <p:nvPr/>
          </p:nvGrpSpPr>
          <p:grpSpPr>
            <a:xfrm>
              <a:off x="720" y="1488"/>
              <a:ext cx="1296" cy="517"/>
              <a:chOff x="1296" y="1920"/>
              <a:chExt cx="1757" cy="701"/>
            </a:xfrm>
          </p:grpSpPr>
          <p:sp>
            <p:nvSpPr>
              <p:cNvPr id="29719" name="正五边形 29718"/>
              <p:cNvSpPr/>
              <p:nvPr/>
            </p:nvSpPr>
            <p:spPr>
              <a:xfrm>
                <a:off x="1819" y="2206"/>
                <a:ext cx="437" cy="415"/>
              </a:xfrm>
              <a:prstGeom prst="pentagon">
                <a:avLst/>
              </a:prstGeom>
              <a:solidFill>
                <a:srgbClr val="FF0000"/>
              </a:solidFill>
              <a:ln w="12700" cap="flat" cmpd="sng">
                <a:solidFill>
                  <a:srgbClr val="FF0000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20" name="矩形 29719"/>
              <p:cNvSpPr/>
              <p:nvPr/>
            </p:nvSpPr>
            <p:spPr>
              <a:xfrm>
                <a:off x="2616" y="2243"/>
                <a:ext cx="437" cy="238"/>
              </a:xfrm>
              <a:prstGeom prst="rect">
                <a:avLst/>
              </a:prstGeom>
              <a:solidFill>
                <a:srgbClr val="0000FF"/>
              </a:solidFill>
              <a:ln w="12700" cap="flat" cmpd="sng">
                <a:solidFill>
                  <a:srgbClr val="0000FF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170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21" name="椭圆 29720"/>
              <p:cNvSpPr/>
              <p:nvPr/>
            </p:nvSpPr>
            <p:spPr>
              <a:xfrm>
                <a:off x="1296" y="1920"/>
                <a:ext cx="278" cy="278"/>
              </a:xfrm>
              <a:prstGeom prst="ellipse">
                <a:avLst/>
              </a:prstGeom>
              <a:solidFill>
                <a:srgbClr val="00CC00"/>
              </a:solidFill>
              <a:ln w="12700" cap="flat" cmpd="sng">
                <a:solidFill>
                  <a:srgbClr val="00CC0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22" name="直接连接符 29721"/>
              <p:cNvSpPr/>
              <p:nvPr/>
            </p:nvSpPr>
            <p:spPr>
              <a:xfrm>
                <a:off x="2258" y="2366"/>
                <a:ext cx="358" cy="0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29723" name="直接连接符 29722"/>
              <p:cNvSpPr/>
              <p:nvPr/>
            </p:nvSpPr>
            <p:spPr>
              <a:xfrm rot="2278870">
                <a:off x="1504" y="2259"/>
                <a:ext cx="357" cy="1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</p:grpSp>
        <p:sp>
          <p:nvSpPr>
            <p:cNvPr id="29724" name="文本框 29723"/>
            <p:cNvSpPr txBox="1"/>
            <p:nvPr/>
          </p:nvSpPr>
          <p:spPr>
            <a:xfrm>
              <a:off x="1740" y="1694"/>
              <a:ext cx="237" cy="25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1890" i="0" dirty="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G</a:t>
              </a:r>
              <a:endParaRPr lang="en-US" altLang="zh-CN" sz="1890" i="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733" name="组合 29732"/>
          <p:cNvGrpSpPr/>
          <p:nvPr/>
        </p:nvGrpSpPr>
        <p:grpSpPr>
          <a:xfrm>
            <a:off x="2387108" y="4447602"/>
            <a:ext cx="1944053" cy="775521"/>
            <a:chOff x="720" y="1488"/>
            <a:chExt cx="1296" cy="517"/>
          </a:xfrm>
        </p:grpSpPr>
        <p:grpSp>
          <p:nvGrpSpPr>
            <p:cNvPr id="29726" name="组合 29725"/>
            <p:cNvGrpSpPr/>
            <p:nvPr/>
          </p:nvGrpSpPr>
          <p:grpSpPr>
            <a:xfrm>
              <a:off x="720" y="1488"/>
              <a:ext cx="1296" cy="517"/>
              <a:chOff x="1296" y="1920"/>
              <a:chExt cx="1757" cy="701"/>
            </a:xfrm>
          </p:grpSpPr>
          <p:sp>
            <p:nvSpPr>
              <p:cNvPr id="29727" name="正五边形 29726"/>
              <p:cNvSpPr/>
              <p:nvPr/>
            </p:nvSpPr>
            <p:spPr>
              <a:xfrm>
                <a:off x="1819" y="2206"/>
                <a:ext cx="437" cy="415"/>
              </a:xfrm>
              <a:prstGeom prst="pentagon">
                <a:avLst/>
              </a:prstGeom>
              <a:solidFill>
                <a:srgbClr val="FF0000"/>
              </a:solidFill>
              <a:ln w="12700" cap="flat" cmpd="sng">
                <a:solidFill>
                  <a:srgbClr val="FF0000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28" name="矩形 29727"/>
              <p:cNvSpPr/>
              <p:nvPr/>
            </p:nvSpPr>
            <p:spPr>
              <a:xfrm>
                <a:off x="2616" y="2243"/>
                <a:ext cx="437" cy="238"/>
              </a:xfrm>
              <a:prstGeom prst="rect">
                <a:avLst/>
              </a:prstGeom>
              <a:solidFill>
                <a:srgbClr val="0000FF"/>
              </a:solidFill>
              <a:ln w="12700" cap="flat" cmpd="sng">
                <a:solidFill>
                  <a:srgbClr val="0000FF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170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29" name="椭圆 29728"/>
              <p:cNvSpPr/>
              <p:nvPr/>
            </p:nvSpPr>
            <p:spPr>
              <a:xfrm>
                <a:off x="1296" y="1920"/>
                <a:ext cx="278" cy="278"/>
              </a:xfrm>
              <a:prstGeom prst="ellipse">
                <a:avLst/>
              </a:prstGeom>
              <a:solidFill>
                <a:srgbClr val="00CC00"/>
              </a:solidFill>
              <a:ln w="12700" cap="flat" cmpd="sng">
                <a:solidFill>
                  <a:srgbClr val="00CC0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30" name="直接连接符 29729"/>
              <p:cNvSpPr/>
              <p:nvPr/>
            </p:nvSpPr>
            <p:spPr>
              <a:xfrm>
                <a:off x="2258" y="2366"/>
                <a:ext cx="358" cy="0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29731" name="直接连接符 29730"/>
              <p:cNvSpPr/>
              <p:nvPr/>
            </p:nvSpPr>
            <p:spPr>
              <a:xfrm rot="2278870">
                <a:off x="1504" y="2259"/>
                <a:ext cx="357" cy="1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</p:grpSp>
        <p:sp>
          <p:nvSpPr>
            <p:cNvPr id="29732" name="文本框 29731"/>
            <p:cNvSpPr txBox="1"/>
            <p:nvPr/>
          </p:nvSpPr>
          <p:spPr>
            <a:xfrm>
              <a:off x="1740" y="1694"/>
              <a:ext cx="229" cy="25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1890" i="0" dirty="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sz="1890" i="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9762" name="直接连接符 29761"/>
          <p:cNvSpPr/>
          <p:nvPr/>
        </p:nvSpPr>
        <p:spPr>
          <a:xfrm flipH="1">
            <a:off x="2639114" y="2773557"/>
            <a:ext cx="432012" cy="504014"/>
          </a:xfrm>
          <a:prstGeom prst="line">
            <a:avLst/>
          </a:prstGeom>
          <a:ln w="2857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63" name="直接连接符 29762"/>
          <p:cNvSpPr/>
          <p:nvPr/>
        </p:nvSpPr>
        <p:spPr>
          <a:xfrm flipH="1">
            <a:off x="2621114" y="1549523"/>
            <a:ext cx="432012" cy="504014"/>
          </a:xfrm>
          <a:prstGeom prst="line">
            <a:avLst/>
          </a:prstGeom>
          <a:ln w="2857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64" name="直接连接符 29763"/>
          <p:cNvSpPr/>
          <p:nvPr/>
        </p:nvSpPr>
        <p:spPr>
          <a:xfrm flipH="1">
            <a:off x="2639114" y="3997590"/>
            <a:ext cx="432012" cy="504014"/>
          </a:xfrm>
          <a:prstGeom prst="line">
            <a:avLst/>
          </a:prstGeom>
          <a:ln w="2857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65" name="直接连接符 29764"/>
          <p:cNvSpPr/>
          <p:nvPr/>
        </p:nvSpPr>
        <p:spPr>
          <a:xfrm flipH="1">
            <a:off x="2657115" y="5203622"/>
            <a:ext cx="432012" cy="504014"/>
          </a:xfrm>
          <a:prstGeom prst="line">
            <a:avLst/>
          </a:prstGeom>
          <a:ln w="2857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29771" name="组合 29770"/>
          <p:cNvGrpSpPr/>
          <p:nvPr/>
        </p:nvGrpSpPr>
        <p:grpSpPr>
          <a:xfrm>
            <a:off x="4907176" y="505495"/>
            <a:ext cx="1941052" cy="4932133"/>
            <a:chOff x="3696" y="780"/>
            <a:chExt cx="1294" cy="3288"/>
          </a:xfrm>
        </p:grpSpPr>
        <p:grpSp>
          <p:nvGrpSpPr>
            <p:cNvPr id="29742" name="组合 29741"/>
            <p:cNvGrpSpPr/>
            <p:nvPr/>
          </p:nvGrpSpPr>
          <p:grpSpPr>
            <a:xfrm>
              <a:off x="3696" y="1920"/>
              <a:ext cx="1294" cy="516"/>
              <a:chOff x="3744" y="1104"/>
              <a:chExt cx="1294" cy="516"/>
            </a:xfrm>
          </p:grpSpPr>
          <p:sp>
            <p:nvSpPr>
              <p:cNvPr id="29736" name="正五边形 29735"/>
              <p:cNvSpPr/>
              <p:nvPr/>
            </p:nvSpPr>
            <p:spPr>
              <a:xfrm rot="-10800000">
                <a:off x="4331" y="1104"/>
                <a:ext cx="322" cy="306"/>
              </a:xfrm>
              <a:prstGeom prst="pentagon">
                <a:avLst/>
              </a:prstGeom>
              <a:solidFill>
                <a:srgbClr val="FF0000"/>
              </a:solidFill>
              <a:ln w="12700" cap="flat" cmpd="sng">
                <a:solidFill>
                  <a:srgbClr val="FF0000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rot="10800000"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37" name="矩形 29736"/>
              <p:cNvSpPr/>
              <p:nvPr/>
            </p:nvSpPr>
            <p:spPr>
              <a:xfrm rot="-10800000">
                <a:off x="3744" y="1200"/>
                <a:ext cx="322" cy="176"/>
              </a:xfrm>
              <a:prstGeom prst="rect">
                <a:avLst/>
              </a:prstGeom>
              <a:solidFill>
                <a:srgbClr val="0000FF"/>
              </a:solidFill>
              <a:ln w="12700" cap="flat" cmpd="sng">
                <a:solidFill>
                  <a:srgbClr val="0000FF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rot="10800000" wrap="none" anchor="ctr"/>
              <a:p>
                <a:pPr algn="ctr" eaLnBrk="0" hangingPunct="0"/>
                <a:r>
                  <a:rPr lang="en-US" altLang="zh-CN" sz="1890" i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sz="1890" i="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38" name="椭圆 29737"/>
              <p:cNvSpPr/>
              <p:nvPr/>
            </p:nvSpPr>
            <p:spPr>
              <a:xfrm rot="-10800000">
                <a:off x="4833" y="1415"/>
                <a:ext cx="205" cy="205"/>
              </a:xfrm>
              <a:prstGeom prst="ellipse">
                <a:avLst/>
              </a:prstGeom>
              <a:solidFill>
                <a:srgbClr val="00CC00"/>
              </a:solidFill>
              <a:ln w="12700" cap="flat" cmpd="sng">
                <a:solidFill>
                  <a:srgbClr val="00CC0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 rot="10800000"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39" name="直接连接符 29738"/>
              <p:cNvSpPr/>
              <p:nvPr/>
            </p:nvSpPr>
            <p:spPr>
              <a:xfrm rot="-10800000">
                <a:off x="4080" y="1296"/>
                <a:ext cx="264" cy="0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29740" name="直接连接符 29739"/>
              <p:cNvSpPr/>
              <p:nvPr/>
            </p:nvSpPr>
            <p:spPr>
              <a:xfrm rot="-8521130">
                <a:off x="4622" y="1369"/>
                <a:ext cx="264" cy="1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</p:grpSp>
        <p:grpSp>
          <p:nvGrpSpPr>
            <p:cNvPr id="29748" name="组合 29747"/>
            <p:cNvGrpSpPr/>
            <p:nvPr/>
          </p:nvGrpSpPr>
          <p:grpSpPr>
            <a:xfrm>
              <a:off x="3696" y="1104"/>
              <a:ext cx="1294" cy="516"/>
              <a:chOff x="3733" y="1968"/>
              <a:chExt cx="1294" cy="516"/>
            </a:xfrm>
          </p:grpSpPr>
          <p:sp>
            <p:nvSpPr>
              <p:cNvPr id="29743" name="正五边形 29742"/>
              <p:cNvSpPr/>
              <p:nvPr/>
            </p:nvSpPr>
            <p:spPr>
              <a:xfrm rot="-10800000">
                <a:off x="4320" y="1968"/>
                <a:ext cx="322" cy="306"/>
              </a:xfrm>
              <a:prstGeom prst="pentagon">
                <a:avLst/>
              </a:prstGeom>
              <a:solidFill>
                <a:srgbClr val="FF0000"/>
              </a:solidFill>
              <a:ln w="12700" cap="flat" cmpd="sng">
                <a:solidFill>
                  <a:srgbClr val="FF0000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rot="10800000"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44" name="矩形 29743"/>
              <p:cNvSpPr/>
              <p:nvPr/>
            </p:nvSpPr>
            <p:spPr>
              <a:xfrm rot="-10800000">
                <a:off x="3733" y="2064"/>
                <a:ext cx="322" cy="176"/>
              </a:xfrm>
              <a:prstGeom prst="rect">
                <a:avLst/>
              </a:prstGeom>
              <a:solidFill>
                <a:srgbClr val="0000FF"/>
              </a:solidFill>
              <a:ln w="12700" cap="flat" cmpd="sng">
                <a:solidFill>
                  <a:srgbClr val="0000FF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rot="10800000" wrap="none" anchor="ctr"/>
              <a:p>
                <a:pPr algn="ctr" eaLnBrk="0" hangingPunct="0"/>
                <a:r>
                  <a:rPr lang="en-US" altLang="zh-CN" sz="1890" i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T</a:t>
                </a:r>
                <a:endParaRPr lang="en-US" altLang="zh-CN" sz="1890" i="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45" name="椭圆 29744"/>
              <p:cNvSpPr/>
              <p:nvPr/>
            </p:nvSpPr>
            <p:spPr>
              <a:xfrm rot="-10800000">
                <a:off x="4822" y="2279"/>
                <a:ext cx="205" cy="205"/>
              </a:xfrm>
              <a:prstGeom prst="ellipse">
                <a:avLst/>
              </a:prstGeom>
              <a:solidFill>
                <a:srgbClr val="00CC00"/>
              </a:solidFill>
              <a:ln w="12700" cap="flat" cmpd="sng">
                <a:solidFill>
                  <a:srgbClr val="00CC0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 rot="10800000"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46" name="直接连接符 29745"/>
              <p:cNvSpPr/>
              <p:nvPr/>
            </p:nvSpPr>
            <p:spPr>
              <a:xfrm rot="-10800000">
                <a:off x="4069" y="2160"/>
                <a:ext cx="264" cy="0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29747" name="直接连接符 29746"/>
              <p:cNvSpPr/>
              <p:nvPr/>
            </p:nvSpPr>
            <p:spPr>
              <a:xfrm rot="-8521130">
                <a:off x="4611" y="2233"/>
                <a:ext cx="264" cy="1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</p:grpSp>
        <p:grpSp>
          <p:nvGrpSpPr>
            <p:cNvPr id="29754" name="组合 29753"/>
            <p:cNvGrpSpPr/>
            <p:nvPr/>
          </p:nvGrpSpPr>
          <p:grpSpPr>
            <a:xfrm>
              <a:off x="3696" y="3552"/>
              <a:ext cx="1294" cy="516"/>
              <a:chOff x="3792" y="2736"/>
              <a:chExt cx="1294" cy="516"/>
            </a:xfrm>
          </p:grpSpPr>
          <p:sp>
            <p:nvSpPr>
              <p:cNvPr id="29749" name="正五边形 29748"/>
              <p:cNvSpPr/>
              <p:nvPr/>
            </p:nvSpPr>
            <p:spPr>
              <a:xfrm rot="-10800000">
                <a:off x="4379" y="2736"/>
                <a:ext cx="322" cy="306"/>
              </a:xfrm>
              <a:prstGeom prst="pentagon">
                <a:avLst/>
              </a:prstGeom>
              <a:solidFill>
                <a:srgbClr val="FF0000"/>
              </a:solidFill>
              <a:ln w="12700" cap="flat" cmpd="sng">
                <a:solidFill>
                  <a:srgbClr val="FF0000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rot="10800000"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50" name="矩形 29749"/>
              <p:cNvSpPr/>
              <p:nvPr/>
            </p:nvSpPr>
            <p:spPr>
              <a:xfrm rot="-10800000">
                <a:off x="3792" y="2832"/>
                <a:ext cx="322" cy="176"/>
              </a:xfrm>
              <a:prstGeom prst="rect">
                <a:avLst/>
              </a:prstGeom>
              <a:solidFill>
                <a:srgbClr val="0000FF"/>
              </a:solidFill>
              <a:ln w="12700" cap="flat" cmpd="sng">
                <a:solidFill>
                  <a:srgbClr val="0000FF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rot="10800000" wrap="none" anchor="ctr"/>
              <a:p>
                <a:pPr algn="ctr" eaLnBrk="0" hangingPunct="0"/>
                <a:r>
                  <a:rPr lang="en-US" altLang="zh-CN" sz="1890" i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G</a:t>
                </a:r>
                <a:endParaRPr lang="en-US" altLang="zh-CN" sz="1890" i="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51" name="椭圆 29750"/>
              <p:cNvSpPr/>
              <p:nvPr/>
            </p:nvSpPr>
            <p:spPr>
              <a:xfrm rot="-10800000">
                <a:off x="4881" y="3047"/>
                <a:ext cx="205" cy="205"/>
              </a:xfrm>
              <a:prstGeom prst="ellipse">
                <a:avLst/>
              </a:prstGeom>
              <a:solidFill>
                <a:srgbClr val="00CC00"/>
              </a:solidFill>
              <a:ln w="12700" cap="flat" cmpd="sng">
                <a:solidFill>
                  <a:srgbClr val="00CC0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 rot="10800000"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52" name="直接连接符 29751"/>
              <p:cNvSpPr/>
              <p:nvPr/>
            </p:nvSpPr>
            <p:spPr>
              <a:xfrm rot="-10800000">
                <a:off x="4128" y="2928"/>
                <a:ext cx="264" cy="0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29753" name="直接连接符 29752"/>
              <p:cNvSpPr/>
              <p:nvPr/>
            </p:nvSpPr>
            <p:spPr>
              <a:xfrm rot="-8521130">
                <a:off x="4670" y="3001"/>
                <a:ext cx="264" cy="1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</p:grpSp>
        <p:grpSp>
          <p:nvGrpSpPr>
            <p:cNvPr id="29760" name="组合 29759"/>
            <p:cNvGrpSpPr/>
            <p:nvPr/>
          </p:nvGrpSpPr>
          <p:grpSpPr>
            <a:xfrm>
              <a:off x="3696" y="2736"/>
              <a:ext cx="1294" cy="516"/>
              <a:chOff x="3637" y="192"/>
              <a:chExt cx="1294" cy="516"/>
            </a:xfrm>
          </p:grpSpPr>
          <p:sp>
            <p:nvSpPr>
              <p:cNvPr id="29755" name="正五边形 29754"/>
              <p:cNvSpPr/>
              <p:nvPr/>
            </p:nvSpPr>
            <p:spPr>
              <a:xfrm rot="-10800000">
                <a:off x="4224" y="192"/>
                <a:ext cx="322" cy="306"/>
              </a:xfrm>
              <a:prstGeom prst="pentagon">
                <a:avLst/>
              </a:prstGeom>
              <a:solidFill>
                <a:srgbClr val="FF0000"/>
              </a:solidFill>
              <a:ln w="12700" cap="flat" cmpd="sng">
                <a:solidFill>
                  <a:srgbClr val="FF0000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rot="10800000"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56" name="矩形 29755"/>
              <p:cNvSpPr/>
              <p:nvPr/>
            </p:nvSpPr>
            <p:spPr>
              <a:xfrm rot="-10800000">
                <a:off x="3637" y="288"/>
                <a:ext cx="322" cy="176"/>
              </a:xfrm>
              <a:prstGeom prst="rect">
                <a:avLst/>
              </a:prstGeom>
              <a:solidFill>
                <a:srgbClr val="0000FF"/>
              </a:solidFill>
              <a:ln w="12700" cap="flat" cmpd="sng">
                <a:solidFill>
                  <a:srgbClr val="0000FF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rot="10800000" wrap="none" anchor="ctr"/>
              <a:p>
                <a:pPr algn="ctr" eaLnBrk="0" hangingPunct="0"/>
                <a:r>
                  <a:rPr lang="en-US" altLang="zh-CN" sz="1890" i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C</a:t>
                </a:r>
                <a:endParaRPr lang="en-US" altLang="zh-CN" sz="1890" i="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57" name="椭圆 29756"/>
              <p:cNvSpPr/>
              <p:nvPr/>
            </p:nvSpPr>
            <p:spPr>
              <a:xfrm rot="-10800000">
                <a:off x="4726" y="503"/>
                <a:ext cx="205" cy="205"/>
              </a:xfrm>
              <a:prstGeom prst="ellipse">
                <a:avLst/>
              </a:prstGeom>
              <a:solidFill>
                <a:srgbClr val="00CC00"/>
              </a:solidFill>
              <a:ln w="12700" cap="flat" cmpd="sng">
                <a:solidFill>
                  <a:srgbClr val="00CC00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 rot="10800000" wrap="none" anchor="ctr"/>
              <a:p>
                <a:pPr algn="ctr" eaLnBrk="0" hangingPunct="0"/>
                <a:endParaRPr lang="zh-CN" altLang="en-US" sz="2270" i="0">
                  <a:solidFill>
                    <a:srgbClr val="FFFFFF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758" name="直接连接符 29757"/>
              <p:cNvSpPr/>
              <p:nvPr/>
            </p:nvSpPr>
            <p:spPr>
              <a:xfrm rot="-10800000">
                <a:off x="3973" y="384"/>
                <a:ext cx="264" cy="0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29759" name="直接连接符 29758"/>
              <p:cNvSpPr/>
              <p:nvPr/>
            </p:nvSpPr>
            <p:spPr>
              <a:xfrm rot="-8521130">
                <a:off x="4515" y="457"/>
                <a:ext cx="264" cy="1"/>
              </a:xfrm>
              <a:prstGeom prst="line">
                <a:avLst/>
              </a:prstGeom>
              <a:ln w="28575" cap="flat" cmpd="sng">
                <a:solidFill>
                  <a:srgbClr val="FFFF66"/>
                </a:solidFill>
                <a:prstDash val="solid"/>
                <a:headEnd type="none" w="sm" len="sm"/>
                <a:tailEnd type="none" w="sm" len="sm"/>
              </a:ln>
            </p:spPr>
          </p:sp>
        </p:grpSp>
        <p:sp>
          <p:nvSpPr>
            <p:cNvPr id="29767" name="直接连接符 29766"/>
            <p:cNvSpPr/>
            <p:nvPr/>
          </p:nvSpPr>
          <p:spPr>
            <a:xfrm flipH="1">
              <a:off x="4536" y="1596"/>
              <a:ext cx="288" cy="336"/>
            </a:xfrm>
            <a:prstGeom prst="line">
              <a:avLst/>
            </a:prstGeom>
            <a:ln w="28575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68" name="直接连接符 29767"/>
            <p:cNvSpPr/>
            <p:nvPr/>
          </p:nvSpPr>
          <p:spPr>
            <a:xfrm flipH="1">
              <a:off x="4524" y="780"/>
              <a:ext cx="288" cy="336"/>
            </a:xfrm>
            <a:prstGeom prst="line">
              <a:avLst/>
            </a:prstGeom>
            <a:ln w="28575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69" name="直接连接符 29768"/>
            <p:cNvSpPr/>
            <p:nvPr/>
          </p:nvSpPr>
          <p:spPr>
            <a:xfrm flipH="1">
              <a:off x="4548" y="2412"/>
              <a:ext cx="288" cy="336"/>
            </a:xfrm>
            <a:prstGeom prst="line">
              <a:avLst/>
            </a:prstGeom>
            <a:ln w="28575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70" name="直接连接符 29769"/>
            <p:cNvSpPr/>
            <p:nvPr/>
          </p:nvSpPr>
          <p:spPr>
            <a:xfrm flipH="1">
              <a:off x="4524" y="3228"/>
              <a:ext cx="288" cy="336"/>
            </a:xfrm>
            <a:prstGeom prst="line">
              <a:avLst/>
            </a:prstGeom>
            <a:ln w="28575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29772" name="直接连接符 29771"/>
          <p:cNvSpPr/>
          <p:nvPr/>
        </p:nvSpPr>
        <p:spPr>
          <a:xfrm>
            <a:off x="4331160" y="1279516"/>
            <a:ext cx="576016" cy="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73" name="直接连接符 29772"/>
          <p:cNvSpPr/>
          <p:nvPr/>
        </p:nvSpPr>
        <p:spPr>
          <a:xfrm>
            <a:off x="4331160" y="2485549"/>
            <a:ext cx="576016" cy="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74" name="直接连接符 29773"/>
          <p:cNvSpPr/>
          <p:nvPr/>
        </p:nvSpPr>
        <p:spPr>
          <a:xfrm>
            <a:off x="4331160" y="3727582"/>
            <a:ext cx="576016" cy="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75" name="直接连接符 29774"/>
          <p:cNvSpPr/>
          <p:nvPr/>
        </p:nvSpPr>
        <p:spPr>
          <a:xfrm>
            <a:off x="4331160" y="4951615"/>
            <a:ext cx="576016" cy="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76" name="直接连接符 29775"/>
          <p:cNvSpPr/>
          <p:nvPr/>
        </p:nvSpPr>
        <p:spPr>
          <a:xfrm flipH="1">
            <a:off x="2621114" y="1549523"/>
            <a:ext cx="432012" cy="504014"/>
          </a:xfrm>
          <a:prstGeom prst="line">
            <a:avLst/>
          </a:prstGeom>
          <a:ln w="2857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77" name="直接连接符 29776"/>
          <p:cNvSpPr/>
          <p:nvPr/>
        </p:nvSpPr>
        <p:spPr>
          <a:xfrm flipH="1">
            <a:off x="2639114" y="1531523"/>
            <a:ext cx="432012" cy="504014"/>
          </a:xfrm>
          <a:prstGeom prst="line">
            <a:avLst/>
          </a:prstGeom>
          <a:ln w="2857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78" name="直接连接符 29777"/>
          <p:cNvSpPr/>
          <p:nvPr/>
        </p:nvSpPr>
        <p:spPr>
          <a:xfrm flipH="1">
            <a:off x="2639114" y="1531523"/>
            <a:ext cx="432012" cy="504014"/>
          </a:xfrm>
          <a:prstGeom prst="line">
            <a:avLst/>
          </a:prstGeom>
          <a:ln w="2857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79" name="直接连接符 29778"/>
          <p:cNvSpPr/>
          <p:nvPr/>
        </p:nvSpPr>
        <p:spPr>
          <a:xfrm>
            <a:off x="4331160" y="1279516"/>
            <a:ext cx="576016" cy="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80" name="直接连接符 29779"/>
          <p:cNvSpPr/>
          <p:nvPr/>
        </p:nvSpPr>
        <p:spPr>
          <a:xfrm>
            <a:off x="4331160" y="1279516"/>
            <a:ext cx="576016" cy="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81" name="直接连接符 29780"/>
          <p:cNvSpPr/>
          <p:nvPr/>
        </p:nvSpPr>
        <p:spPr>
          <a:xfrm>
            <a:off x="4331160" y="1279516"/>
            <a:ext cx="576016" cy="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2" name="图片 1" descr="5KA$GA](UEEA@6LWRNY1~]A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74535" y="1135380"/>
            <a:ext cx="4177665" cy="33661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386965" y="1132840"/>
            <a:ext cx="401320" cy="3683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p>
            <a:r>
              <a:rPr lang="en-US" altLang="zh-CN"/>
              <a:t>5'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2694305" y="5271770"/>
            <a:ext cx="401320" cy="3683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p>
            <a:r>
              <a:rPr lang="en-US" altLang="zh-CN"/>
              <a:t>3'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2788285" y="1631315"/>
            <a:ext cx="401320" cy="3683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p>
            <a:r>
              <a:rPr lang="en-US" altLang="zh-CN"/>
              <a:t>3'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6446520" y="5099685"/>
            <a:ext cx="401320" cy="3683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p>
            <a:r>
              <a:rPr lang="en-US" altLang="zh-CN"/>
              <a:t>5'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6270625" y="573405"/>
            <a:ext cx="401320" cy="3683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p>
            <a:r>
              <a:rPr lang="en-US" altLang="zh-CN"/>
              <a:t>3'</a:t>
            </a:r>
            <a:endParaRPr lang="en-US" altLang="zh-CN"/>
          </a:p>
        </p:txBody>
      </p:sp>
    </p:spTree>
  </p:cSld>
  <p:clrMapOvr>
    <a:masterClrMapping/>
  </p:clrMapOvr>
  <p:transition spd="med">
    <p:dissolv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5" grpId="1" animBg="1"/>
      <p:bldP spid="3" grpId="0" animBg="1"/>
      <p:bldP spid="6" grpId="0" bldLvl="0" animBg="1"/>
      <p:bldP spid="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432050" y="1260475"/>
            <a:ext cx="7015480" cy="453453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61892" name="对象 1061891"/>
          <p:cNvGraphicFramePr/>
          <p:nvPr/>
        </p:nvGraphicFramePr>
        <p:xfrm>
          <a:off x="2171441" y="39001"/>
          <a:ext cx="5221641" cy="1296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5584190" imgH="1380490" progId="Word.Document.8">
                  <p:embed/>
                </p:oleObj>
              </mc:Choice>
              <mc:Fallback>
                <p:oleObj name="" r:id="rId1" imgW="5584190" imgH="1380490" progId="Word.Document.8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71441" y="39001"/>
                        <a:ext cx="5221641" cy="129603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61909" name="图片 106190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9963" y="538515"/>
            <a:ext cx="5539650" cy="5695653"/>
          </a:xfrm>
          <a:prstGeom prst="rect">
            <a:avLst/>
          </a:prstGeom>
          <a:noFill/>
          <a:ln w="19050">
            <a:noFill/>
          </a:ln>
        </p:spPr>
      </p:pic>
      <p:pic>
        <p:nvPicPr>
          <p:cNvPr id="1061910" name="图片 1061909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49013" y="529515"/>
            <a:ext cx="1167032" cy="330009"/>
          </a:xfrm>
          <a:prstGeom prst="rect">
            <a:avLst/>
          </a:prstGeom>
          <a:noFill/>
          <a:ln w="19050">
            <a:noFill/>
          </a:ln>
        </p:spPr>
      </p:pic>
      <p:pic>
        <p:nvPicPr>
          <p:cNvPr id="1061911" name="图片 1061910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91501" y="1852551"/>
            <a:ext cx="894024" cy="336009"/>
          </a:xfrm>
          <a:prstGeom prst="rect">
            <a:avLst/>
          </a:prstGeom>
          <a:noFill/>
          <a:ln w="19050">
            <a:noFill/>
          </a:ln>
        </p:spPr>
      </p:pic>
      <p:pic>
        <p:nvPicPr>
          <p:cNvPr id="1061913" name="图片 106191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94501" y="2382064"/>
            <a:ext cx="1189532" cy="289508"/>
          </a:xfrm>
          <a:prstGeom prst="rect">
            <a:avLst/>
          </a:prstGeom>
          <a:noFill/>
          <a:ln w="19050">
            <a:noFill/>
          </a:ln>
        </p:spPr>
      </p:pic>
      <p:pic>
        <p:nvPicPr>
          <p:cNvPr id="1061914" name="图片 1061913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35586" y="3358591"/>
            <a:ext cx="826522" cy="289507"/>
          </a:xfrm>
          <a:prstGeom prst="rect">
            <a:avLst/>
          </a:prstGeom>
          <a:noFill/>
          <a:ln w="19050">
            <a:noFill/>
          </a:ln>
        </p:spPr>
      </p:pic>
      <p:pic>
        <p:nvPicPr>
          <p:cNvPr id="1061915" name="图片 1061914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9067" y="3630098"/>
            <a:ext cx="612017" cy="303008"/>
          </a:xfrm>
          <a:prstGeom prst="rect">
            <a:avLst/>
          </a:prstGeom>
          <a:noFill/>
          <a:ln w="19050">
            <a:noFill/>
          </a:ln>
        </p:spPr>
      </p:pic>
      <p:pic>
        <p:nvPicPr>
          <p:cNvPr id="1061916" name="图片 1061915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16077" y="4396619"/>
            <a:ext cx="517514" cy="282008"/>
          </a:xfrm>
          <a:prstGeom prst="rect">
            <a:avLst/>
          </a:prstGeom>
          <a:noFill/>
          <a:ln w="19050">
            <a:noFill/>
          </a:ln>
        </p:spPr>
      </p:pic>
      <p:pic>
        <p:nvPicPr>
          <p:cNvPr id="1061917" name="图片 1061916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70094" y="4698127"/>
            <a:ext cx="537015" cy="225006"/>
          </a:xfrm>
          <a:prstGeom prst="rect">
            <a:avLst/>
          </a:prstGeom>
          <a:noFill/>
          <a:ln w="19050">
            <a:noFill/>
          </a:ln>
        </p:spPr>
      </p:pic>
      <p:pic>
        <p:nvPicPr>
          <p:cNvPr id="1061918" name="图片 1061917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20066" y="4918633"/>
            <a:ext cx="591016" cy="244506"/>
          </a:xfrm>
          <a:prstGeom prst="rect">
            <a:avLst/>
          </a:prstGeom>
          <a:noFill/>
          <a:ln w="19050">
            <a:noFill/>
          </a:ln>
        </p:spPr>
      </p:pic>
      <p:pic>
        <p:nvPicPr>
          <p:cNvPr id="1061919" name="图片 1061918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0067" y="5577151"/>
            <a:ext cx="907525" cy="289508"/>
          </a:xfrm>
          <a:prstGeom prst="rect">
            <a:avLst/>
          </a:prstGeom>
          <a:noFill/>
          <a:ln w="19050">
            <a:noFill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1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6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61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61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61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61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61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61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61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8918" name="图片 38917" descr="C:\My Documents\My Pictures\Image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20160" y="3175"/>
            <a:ext cx="4255135" cy="65131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919" name="文本框 38918"/>
          <p:cNvSpPr txBox="1"/>
          <p:nvPr/>
        </p:nvSpPr>
        <p:spPr>
          <a:xfrm>
            <a:off x="658495" y="650875"/>
            <a:ext cx="3016885" cy="640080"/>
          </a:xfrm>
          <a:prstGeom prst="rect">
            <a:avLst/>
          </a:prstGeom>
          <a:noFill/>
          <a:ln w="9525">
            <a:noFill/>
          </a:ln>
        </p:spPr>
        <p:txBody>
          <a:bodyPr wrap="square" lIns="87002" tIns="43501" rIns="87002" bIns="43501" anchor="b">
            <a:spAutoFit/>
          </a:bodyPr>
          <a:p>
            <a:pPr>
              <a:spcBef>
                <a:spcPct val="50000"/>
              </a:spcBef>
            </a:pPr>
            <a:r>
              <a:rPr lang="en-US" altLang="zh-CN" sz="3600" dirty="0">
                <a:latin typeface="方正水柱简体" pitchFamily="2" charset="-122"/>
                <a:ea typeface="方正水柱简体" pitchFamily="2" charset="-122"/>
              </a:rPr>
              <a:t>DNA</a:t>
            </a:r>
            <a:r>
              <a:rPr lang="zh-CN" altLang="en-US" sz="3600" dirty="0">
                <a:latin typeface="方正水柱简体" pitchFamily="2" charset="-122"/>
                <a:ea typeface="方正水柱简体" pitchFamily="2" charset="-122"/>
              </a:rPr>
              <a:t>的复制</a:t>
            </a:r>
            <a:endParaRPr lang="zh-CN" altLang="en-US" sz="3600" dirty="0">
              <a:latin typeface="方正水柱简体" pitchFamily="2" charset="-122"/>
              <a:ea typeface="方正水柱简体" pitchFamily="2" charset="-122"/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amera.wav"/>
      </p:stSnd>
    </p:sndAc>
  </p:transition>
</p:sld>
</file>

<file path=ppt/tags/tag1.xml><?xml version="1.0" encoding="utf-8"?>
<p:tagLst xmlns:p="http://schemas.openxmlformats.org/presentationml/2006/main">
  <p:tag name="KSO_WM_UNIT_PLACING_PICTURE_USER_VIEWPORT" val="{&quot;height&quot;:3015,&quot;width&quot;:4665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WPS 演示</Application>
  <PresentationFormat>自定义</PresentationFormat>
  <Paragraphs>71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3" baseType="lpstr">
      <vt:lpstr>Arial</vt:lpstr>
      <vt:lpstr>宋体</vt:lpstr>
      <vt:lpstr>Wingdings</vt:lpstr>
      <vt:lpstr>黑体</vt:lpstr>
      <vt:lpstr>华文行楷</vt:lpstr>
      <vt:lpstr>Times New Roman</vt:lpstr>
      <vt:lpstr>方正舒体</vt:lpstr>
      <vt:lpstr>楷体_GB2312</vt:lpstr>
      <vt:lpstr>新宋体</vt:lpstr>
      <vt:lpstr>华文新魏</vt:lpstr>
      <vt:lpstr>方正水柱简体</vt:lpstr>
      <vt:lpstr>Arial Unicode MS</vt:lpstr>
      <vt:lpstr>微软雅黑</vt:lpstr>
      <vt:lpstr>Calibri</vt:lpstr>
      <vt:lpstr>Office 主题</vt:lpstr>
      <vt:lpstr>Word.Document.8</vt:lpstr>
      <vt:lpstr>PowerPoint 演示文稿</vt:lpstr>
      <vt:lpstr>DNA的结构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旭日</cp:lastModifiedBy>
  <cp:revision>171</cp:revision>
  <dcterms:created xsi:type="dcterms:W3CDTF">2018-09-22T11:15:00Z</dcterms:created>
  <dcterms:modified xsi:type="dcterms:W3CDTF">2020-10-13T09:48:03Z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