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9" r:id="rId5"/>
    <p:sldId id="310" r:id="rId6"/>
    <p:sldId id="319" r:id="rId7"/>
    <p:sldId id="263" r:id="rId8"/>
    <p:sldId id="322" r:id="rId9"/>
    <p:sldId id="321" r:id="rId10"/>
    <p:sldId id="317" r:id="rId11"/>
    <p:sldId id="285" r:id="rId12"/>
  </p:sldIdLst>
  <p:sldSz cx="12192000" cy="6858000"/>
  <p:notesSz cx="6858000" cy="9144000"/>
  <p:custDataLst>
    <p:tags r:id="rId16"/>
  </p:custDataLst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</p:showPr>
  <p:clrMru>
    <a:srgbClr val="E87071"/>
    <a:srgbClr val="01ACBE"/>
    <a:srgbClr val="FFB850"/>
    <a:srgbClr val="00AF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32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-234" y="-78"/>
      </p:cViewPr>
      <p:guideLst>
        <p:guide orient="horz" pos="2160"/>
        <p:guide pos="384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gs" Target="tags/tag3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EB1AE57-91D8-4108-8A5C-7B63D632B2B6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 smtClean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58E94DB7-6BD0-41E8-B4E6-DA4C8BA169DB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en-US" altLang="zh-CN" dirty="0" smtClean="0"/>
          </a:p>
        </p:txBody>
      </p:sp>
      <p:sp>
        <p:nvSpPr>
          <p:cNvPr id="2765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9pPr>
          </a:lstStyle>
          <a:p>
            <a:fld id="{8EBE660E-5CC2-4A50-916A-880C808B748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en-US" altLang="zh-CN" dirty="0" smtClean="0"/>
          </a:p>
        </p:txBody>
      </p:sp>
      <p:sp>
        <p:nvSpPr>
          <p:cNvPr id="2765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9pPr>
          </a:lstStyle>
          <a:p>
            <a:fld id="{8EBE660E-5CC2-4A50-916A-880C808B748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en-US" altLang="zh-CN" dirty="0" smtClean="0"/>
          </a:p>
        </p:txBody>
      </p:sp>
      <p:sp>
        <p:nvSpPr>
          <p:cNvPr id="2765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9pPr>
          </a:lstStyle>
          <a:p>
            <a:fld id="{8EBE660E-5CC2-4A50-916A-880C808B748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867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9pPr>
          </a:lstStyle>
          <a:p>
            <a:fld id="{E7B0550E-F892-4E8B-9E0E-B645F761473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en-US" altLang="zh-CN" dirty="0" smtClean="0"/>
          </a:p>
        </p:txBody>
      </p:sp>
      <p:sp>
        <p:nvSpPr>
          <p:cNvPr id="2765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9pPr>
          </a:lstStyle>
          <a:p>
            <a:fld id="{8EBE660E-5CC2-4A50-916A-880C808B748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en-US" altLang="zh-CN" dirty="0" smtClean="0"/>
          </a:p>
        </p:txBody>
      </p:sp>
      <p:sp>
        <p:nvSpPr>
          <p:cNvPr id="2765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9pPr>
          </a:lstStyle>
          <a:p>
            <a:fld id="{8EBE660E-5CC2-4A50-916A-880C808B748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en-US" altLang="zh-CN" dirty="0" smtClean="0"/>
          </a:p>
        </p:txBody>
      </p:sp>
      <p:sp>
        <p:nvSpPr>
          <p:cNvPr id="2765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9pPr>
          </a:lstStyle>
          <a:p>
            <a:fld id="{8EBE660E-5CC2-4A50-916A-880C808B748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en-US" altLang="zh-CN" dirty="0" smtClean="0"/>
          </a:p>
        </p:txBody>
      </p:sp>
      <p:sp>
        <p:nvSpPr>
          <p:cNvPr id="2765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9pPr>
          </a:lstStyle>
          <a:p>
            <a:fld id="{8EBE660E-5CC2-4A50-916A-880C808B748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en-US" altLang="zh-CN" dirty="0" smtClean="0"/>
          </a:p>
        </p:txBody>
      </p:sp>
      <p:sp>
        <p:nvSpPr>
          <p:cNvPr id="2765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9pPr>
          </a:lstStyle>
          <a:p>
            <a:fld id="{8EBE660E-5CC2-4A50-916A-880C808B748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C57FE-0B00-41DD-8BB8-DC9015551E41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B1309-31AA-4F3E-8CCA-6505E1846DA1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3CE71-AEC9-4E28-8BFD-E8186BAE989F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D665F-CB32-4A95-9AC1-32D6262CBB01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09023-F3C5-4A76-8FDB-FE997FBBDE8D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735C4-3E52-486E-95B3-6CDE361A54C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6C729-B9E7-4244-BED7-E70D95CBF40D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0EB83-23C4-4622-A2AE-890A415962B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C8146-D1DC-4DED-B63D-76542CF30917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077C0-FC75-4F16-A90B-6E6EDBD1DAF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D5654-6B37-4F86-B180-159DB4A823A1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43C71-E027-4627-A592-A03D8280315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BCEE4-E541-4944-99C8-0B0691F00BA8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BC343-4BA7-4B0B-8296-CC2F34592126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67B85-C061-4765-BA3F-C1B9199E0B92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39AA7-A25D-4C1B-82D1-99C62E77503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291AE-F191-439D-AE01-73CEA9098CFE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D640E-1F7F-4FAA-924A-5E2B1AB2F7D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F305D-187E-4B3E-BD86-E5F582DEE9C3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0CE00-62D0-4288-8EB9-4E8B6D798DF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0B91-5F45-4156-B2DF-99025C90BA9C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9F8EE-5028-4CC8-AA92-B3E6F8FFA84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FF2CE33-D8BF-48AD-8F1E-41CC613CD6C7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77A37AB-A622-43A2-A57D-19EBA34EFC1A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7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 rot="18900000" flipH="1">
            <a:off x="2211536" y="-289546"/>
            <a:ext cx="576064" cy="576064"/>
          </a:xfrm>
          <a:prstGeom prst="rect">
            <a:avLst/>
          </a:prstGeom>
          <a:solidFill>
            <a:srgbClr val="E870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矩形 58"/>
          <p:cNvSpPr/>
          <p:nvPr/>
        </p:nvSpPr>
        <p:spPr>
          <a:xfrm rot="18900000" flipH="1">
            <a:off x="1396858" y="-292221"/>
            <a:ext cx="576064" cy="576064"/>
          </a:xfrm>
          <a:prstGeom prst="rect">
            <a:avLst/>
          </a:prstGeom>
          <a:solidFill>
            <a:srgbClr val="00A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 rot="18900000" flipH="1">
            <a:off x="582182" y="-294366"/>
            <a:ext cx="576064" cy="576064"/>
          </a:xfrm>
          <a:prstGeom prst="rect">
            <a:avLst/>
          </a:prstGeom>
          <a:solidFill>
            <a:srgbClr val="01AC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矩形 60"/>
          <p:cNvSpPr/>
          <p:nvPr/>
        </p:nvSpPr>
        <p:spPr>
          <a:xfrm rot="18900000" flipH="1">
            <a:off x="989520" y="112972"/>
            <a:ext cx="576064" cy="576064"/>
          </a:xfrm>
          <a:prstGeom prst="rect">
            <a:avLst/>
          </a:prstGeom>
          <a:solidFill>
            <a:srgbClr val="FFB8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矩形 61"/>
          <p:cNvSpPr/>
          <p:nvPr/>
        </p:nvSpPr>
        <p:spPr>
          <a:xfrm rot="18900000" flipH="1">
            <a:off x="174844" y="112971"/>
            <a:ext cx="576064" cy="576064"/>
          </a:xfrm>
          <a:prstGeom prst="rect">
            <a:avLst/>
          </a:prstGeom>
          <a:solidFill>
            <a:srgbClr val="E870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8" name="矩形 67"/>
          <p:cNvSpPr/>
          <p:nvPr/>
        </p:nvSpPr>
        <p:spPr>
          <a:xfrm rot="2700000">
            <a:off x="9398433" y="6617242"/>
            <a:ext cx="576064" cy="576064"/>
          </a:xfrm>
          <a:prstGeom prst="rect">
            <a:avLst/>
          </a:prstGeom>
          <a:solidFill>
            <a:srgbClr val="00A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9" name="矩形 68"/>
          <p:cNvSpPr/>
          <p:nvPr/>
        </p:nvSpPr>
        <p:spPr>
          <a:xfrm rot="2700000">
            <a:off x="10213111" y="6619917"/>
            <a:ext cx="576064" cy="576064"/>
          </a:xfrm>
          <a:prstGeom prst="rect">
            <a:avLst/>
          </a:prstGeom>
          <a:solidFill>
            <a:srgbClr val="FFB8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0" name="矩形 69"/>
          <p:cNvSpPr/>
          <p:nvPr/>
        </p:nvSpPr>
        <p:spPr>
          <a:xfrm rot="2700000">
            <a:off x="11027787" y="6622062"/>
            <a:ext cx="576064" cy="576064"/>
          </a:xfrm>
          <a:prstGeom prst="rect">
            <a:avLst/>
          </a:prstGeom>
          <a:solidFill>
            <a:srgbClr val="E870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1" name="矩形 70"/>
          <p:cNvSpPr/>
          <p:nvPr/>
        </p:nvSpPr>
        <p:spPr>
          <a:xfrm rot="2700000">
            <a:off x="10620449" y="6214724"/>
            <a:ext cx="576064" cy="576064"/>
          </a:xfrm>
          <a:prstGeom prst="rect">
            <a:avLst/>
          </a:prstGeom>
          <a:solidFill>
            <a:srgbClr val="01AC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2" name="矩形 71"/>
          <p:cNvSpPr/>
          <p:nvPr/>
        </p:nvSpPr>
        <p:spPr>
          <a:xfrm rot="2700000">
            <a:off x="11435125" y="6214725"/>
            <a:ext cx="576064" cy="576064"/>
          </a:xfrm>
          <a:prstGeom prst="rect">
            <a:avLst/>
          </a:prstGeom>
          <a:solidFill>
            <a:srgbClr val="00A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4" name="TextBox 42"/>
          <p:cNvSpPr txBox="1"/>
          <p:nvPr/>
        </p:nvSpPr>
        <p:spPr>
          <a:xfrm>
            <a:off x="1718945" y="2829560"/>
            <a:ext cx="878205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zh-CN" sz="7200" b="1" dirty="0" smtClean="0">
                <a:solidFill>
                  <a:srgbClr val="00AF92"/>
                </a:solidFill>
              </a:rPr>
              <a:t>平衡生涯  追寻幸福</a:t>
            </a:r>
            <a:endParaRPr lang="zh-CN" altLang="zh-CN" sz="7200" b="1" dirty="0" smtClean="0">
              <a:solidFill>
                <a:srgbClr val="00AF92"/>
              </a:solidFill>
            </a:endParaRPr>
          </a:p>
        </p:txBody>
      </p:sp>
      <p:grpSp>
        <p:nvGrpSpPr>
          <p:cNvPr id="85" name="组合 84"/>
          <p:cNvGrpSpPr/>
          <p:nvPr/>
        </p:nvGrpSpPr>
        <p:grpSpPr>
          <a:xfrm>
            <a:off x="4229201" y="4779439"/>
            <a:ext cx="3777628" cy="696458"/>
            <a:chOff x="6397792" y="1512958"/>
            <a:chExt cx="3777628" cy="696458"/>
          </a:xfrm>
        </p:grpSpPr>
        <p:grpSp>
          <p:nvGrpSpPr>
            <p:cNvPr id="86" name="组合 85"/>
            <p:cNvGrpSpPr/>
            <p:nvPr/>
          </p:nvGrpSpPr>
          <p:grpSpPr>
            <a:xfrm>
              <a:off x="6397792" y="2146495"/>
              <a:ext cx="3777628" cy="62921"/>
              <a:chOff x="3929063" y="2641879"/>
              <a:chExt cx="5214937" cy="0"/>
            </a:xfrm>
          </p:grpSpPr>
          <p:cxnSp>
            <p:nvCxnSpPr>
              <p:cNvPr id="92" name="直接连接符 91"/>
              <p:cNvCxnSpPr/>
              <p:nvPr/>
            </p:nvCxnSpPr>
            <p:spPr>
              <a:xfrm>
                <a:off x="3929063" y="2641879"/>
                <a:ext cx="4105804" cy="0"/>
              </a:xfrm>
              <a:prstGeom prst="line">
                <a:avLst/>
              </a:prstGeom>
              <a:ln w="762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直接连接符 92"/>
              <p:cNvCxnSpPr/>
              <p:nvPr/>
            </p:nvCxnSpPr>
            <p:spPr>
              <a:xfrm>
                <a:off x="8103924" y="2641879"/>
                <a:ext cx="754055" cy="0"/>
              </a:xfrm>
              <a:prstGeom prst="line">
                <a:avLst/>
              </a:prstGeom>
              <a:ln w="762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  <a:tailEnd type="diamon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直接连接符 93"/>
              <p:cNvCxnSpPr/>
              <p:nvPr/>
            </p:nvCxnSpPr>
            <p:spPr>
              <a:xfrm>
                <a:off x="8948986" y="2641879"/>
                <a:ext cx="195014" cy="0"/>
              </a:xfrm>
              <a:prstGeom prst="line">
                <a:avLst/>
              </a:prstGeom>
              <a:ln w="762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7" name="矩形 17"/>
            <p:cNvSpPr>
              <a:spLocks noChangeArrowheads="1"/>
            </p:cNvSpPr>
            <p:nvPr/>
          </p:nvSpPr>
          <p:spPr bwMode="auto">
            <a:xfrm>
              <a:off x="7249327" y="1558678"/>
              <a:ext cx="2059305" cy="521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zh-CN" altLang="en-US" sz="2800" b="1" dirty="0">
                  <a:solidFill>
                    <a:srgbClr val="E8707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学生工作处</a:t>
              </a:r>
              <a:r>
                <a:rPr lang="en-US" altLang="zh-CN" sz="2800" b="1" dirty="0">
                  <a:solidFill>
                    <a:srgbClr val="E8707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endParaRPr lang="zh-CN" altLang="en-US" sz="2800" b="1" dirty="0">
                <a:solidFill>
                  <a:srgbClr val="E8707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88" name="组合 87"/>
            <p:cNvGrpSpPr/>
            <p:nvPr/>
          </p:nvGrpSpPr>
          <p:grpSpPr>
            <a:xfrm flipH="1" flipV="1">
              <a:off x="6397792" y="1512958"/>
              <a:ext cx="3777628" cy="45719"/>
              <a:chOff x="3929063" y="2641879"/>
              <a:chExt cx="5214937" cy="0"/>
            </a:xfrm>
          </p:grpSpPr>
          <p:cxnSp>
            <p:nvCxnSpPr>
              <p:cNvPr id="89" name="直接连接符 88"/>
              <p:cNvCxnSpPr/>
              <p:nvPr/>
            </p:nvCxnSpPr>
            <p:spPr>
              <a:xfrm>
                <a:off x="3929063" y="2641879"/>
                <a:ext cx="4105804" cy="0"/>
              </a:xfrm>
              <a:prstGeom prst="line">
                <a:avLst/>
              </a:prstGeom>
              <a:ln w="762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直接连接符 89"/>
              <p:cNvCxnSpPr/>
              <p:nvPr/>
            </p:nvCxnSpPr>
            <p:spPr>
              <a:xfrm>
                <a:off x="8103924" y="2641879"/>
                <a:ext cx="754055" cy="0"/>
              </a:xfrm>
              <a:prstGeom prst="line">
                <a:avLst/>
              </a:prstGeom>
              <a:ln w="762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  <a:tailEnd type="diamon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直接连接符 90"/>
              <p:cNvCxnSpPr/>
              <p:nvPr/>
            </p:nvCxnSpPr>
            <p:spPr>
              <a:xfrm>
                <a:off x="8948986" y="2641879"/>
                <a:ext cx="195014" cy="0"/>
              </a:xfrm>
              <a:prstGeom prst="line">
                <a:avLst/>
              </a:prstGeom>
              <a:ln w="762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4" name="组合 33"/>
          <p:cNvGrpSpPr/>
          <p:nvPr/>
        </p:nvGrpSpPr>
        <p:grpSpPr>
          <a:xfrm>
            <a:off x="3069590" y="646430"/>
            <a:ext cx="6082030" cy="1461135"/>
            <a:chOff x="4798" y="2857"/>
            <a:chExt cx="9578" cy="2301"/>
          </a:xfrm>
        </p:grpSpPr>
        <p:sp>
          <p:nvSpPr>
            <p:cNvPr id="44" name="椭圆 43"/>
            <p:cNvSpPr/>
            <p:nvPr/>
          </p:nvSpPr>
          <p:spPr>
            <a:xfrm>
              <a:off x="4798" y="2857"/>
              <a:ext cx="2287" cy="2287"/>
            </a:xfrm>
            <a:prstGeom prst="ellipse">
              <a:avLst/>
            </a:prstGeom>
            <a:solidFill>
              <a:schemeClr val="bg1">
                <a:alpha val="34000"/>
              </a:schemeClr>
            </a:solidFill>
            <a:ln w="28575">
              <a:solidFill>
                <a:schemeClr val="bg1">
                  <a:lumMod val="65000"/>
                </a:schemeClr>
              </a:solidFill>
            </a:ln>
            <a:effectLst>
              <a:outerShdw blurRad="266700" dist="622300" dir="8340000" algn="ctr" rotWithShape="0">
                <a:srgbClr val="000000">
                  <a:alpha val="6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椭圆 44"/>
            <p:cNvSpPr/>
            <p:nvPr/>
          </p:nvSpPr>
          <p:spPr>
            <a:xfrm>
              <a:off x="5004" y="3063"/>
              <a:ext cx="1874" cy="1874"/>
            </a:xfrm>
            <a:prstGeom prst="ellipse">
              <a:avLst/>
            </a:prstGeom>
            <a:solidFill>
              <a:srgbClr val="00AF92"/>
            </a:solidFill>
            <a:ln w="6350">
              <a:solidFill>
                <a:schemeClr val="bg1"/>
              </a:solidFill>
            </a:ln>
            <a:effectLst>
              <a:outerShdw blurRad="622300" dist="203200" dir="5400000" sx="74000" sy="74000" algn="ctr" rotWithShape="0">
                <a:srgbClr val="000000">
                  <a:alpha val="7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椭圆 45"/>
            <p:cNvSpPr/>
            <p:nvPr/>
          </p:nvSpPr>
          <p:spPr>
            <a:xfrm>
              <a:off x="7241" y="2857"/>
              <a:ext cx="2287" cy="2287"/>
            </a:xfrm>
            <a:prstGeom prst="ellipse">
              <a:avLst/>
            </a:prstGeom>
            <a:solidFill>
              <a:schemeClr val="bg1">
                <a:alpha val="34000"/>
              </a:schemeClr>
            </a:solidFill>
            <a:ln w="28575">
              <a:solidFill>
                <a:schemeClr val="bg1">
                  <a:lumMod val="65000"/>
                </a:schemeClr>
              </a:solidFill>
            </a:ln>
            <a:effectLst>
              <a:outerShdw blurRad="266700" dist="622300" dir="8340000" algn="ctr" rotWithShape="0">
                <a:srgbClr val="000000">
                  <a:alpha val="6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椭圆 46"/>
            <p:cNvSpPr/>
            <p:nvPr/>
          </p:nvSpPr>
          <p:spPr>
            <a:xfrm>
              <a:off x="7447" y="3063"/>
              <a:ext cx="1874" cy="1874"/>
            </a:xfrm>
            <a:prstGeom prst="ellipse">
              <a:avLst/>
            </a:prstGeom>
            <a:solidFill>
              <a:srgbClr val="FFB850"/>
            </a:solidFill>
            <a:ln w="6350">
              <a:solidFill>
                <a:schemeClr val="bg1"/>
              </a:solidFill>
            </a:ln>
            <a:effectLst>
              <a:outerShdw blurRad="622300" dist="203200" dir="5400000" sx="74000" sy="74000" algn="ctr" rotWithShape="0">
                <a:srgbClr val="000000">
                  <a:alpha val="7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椭圆 47"/>
            <p:cNvSpPr/>
            <p:nvPr/>
          </p:nvSpPr>
          <p:spPr>
            <a:xfrm>
              <a:off x="9665" y="2857"/>
              <a:ext cx="2287" cy="2287"/>
            </a:xfrm>
            <a:prstGeom prst="ellipse">
              <a:avLst/>
            </a:prstGeom>
            <a:solidFill>
              <a:schemeClr val="bg1">
                <a:alpha val="34000"/>
              </a:schemeClr>
            </a:solidFill>
            <a:ln w="28575">
              <a:solidFill>
                <a:schemeClr val="bg1">
                  <a:lumMod val="65000"/>
                </a:schemeClr>
              </a:solidFill>
            </a:ln>
            <a:effectLst>
              <a:outerShdw blurRad="266700" dist="622300" dir="8340000" algn="ctr" rotWithShape="0">
                <a:srgbClr val="000000">
                  <a:alpha val="6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椭圆 48"/>
            <p:cNvSpPr/>
            <p:nvPr/>
          </p:nvSpPr>
          <p:spPr>
            <a:xfrm>
              <a:off x="9871" y="3063"/>
              <a:ext cx="1874" cy="1874"/>
            </a:xfrm>
            <a:prstGeom prst="ellipse">
              <a:avLst/>
            </a:prstGeom>
            <a:solidFill>
              <a:srgbClr val="01ACBE"/>
            </a:solidFill>
            <a:ln w="6350">
              <a:solidFill>
                <a:schemeClr val="bg1"/>
              </a:solidFill>
            </a:ln>
            <a:effectLst>
              <a:outerShdw blurRad="622300" dist="203200" dir="5400000" sx="74000" sy="74000" algn="ctr" rotWithShape="0">
                <a:srgbClr val="000000">
                  <a:alpha val="7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3" name="椭圆 62"/>
            <p:cNvSpPr/>
            <p:nvPr/>
          </p:nvSpPr>
          <p:spPr>
            <a:xfrm>
              <a:off x="12089" y="2871"/>
              <a:ext cx="2287" cy="2287"/>
            </a:xfrm>
            <a:prstGeom prst="ellipse">
              <a:avLst/>
            </a:prstGeom>
            <a:solidFill>
              <a:schemeClr val="bg1">
                <a:alpha val="34000"/>
              </a:schemeClr>
            </a:solidFill>
            <a:ln w="28575">
              <a:solidFill>
                <a:schemeClr val="bg1">
                  <a:lumMod val="65000"/>
                </a:schemeClr>
              </a:solidFill>
            </a:ln>
            <a:effectLst>
              <a:outerShdw blurRad="266700" dist="622300" dir="8340000" algn="ctr" rotWithShape="0">
                <a:srgbClr val="000000">
                  <a:alpha val="6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4" name="椭圆 63"/>
            <p:cNvSpPr/>
            <p:nvPr/>
          </p:nvSpPr>
          <p:spPr>
            <a:xfrm>
              <a:off x="12295" y="3078"/>
              <a:ext cx="1874" cy="1874"/>
            </a:xfrm>
            <a:prstGeom prst="ellipse">
              <a:avLst/>
            </a:prstGeom>
            <a:solidFill>
              <a:srgbClr val="E87071"/>
            </a:solidFill>
            <a:ln w="6350">
              <a:solidFill>
                <a:schemeClr val="bg1"/>
              </a:solidFill>
            </a:ln>
            <a:effectLst>
              <a:outerShdw blurRad="622300" dist="203200" dir="5400000" sx="74000" sy="74000" algn="ctr" rotWithShape="0">
                <a:srgbClr val="000000">
                  <a:alpha val="7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5" name="文本框 34"/>
            <p:cNvSpPr txBox="1"/>
            <p:nvPr/>
          </p:nvSpPr>
          <p:spPr>
            <a:xfrm>
              <a:off x="5241" y="3292"/>
              <a:ext cx="1368" cy="14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5400" dirty="0">
                  <a:solidFill>
                    <a:schemeClr val="bg1"/>
                  </a:solidFill>
                  <a:latin typeface="方正小标宋简体" panose="02000000000000000000" pitchFamily="65" charset="-122"/>
                  <a:ea typeface="方正小标宋简体" panose="02000000000000000000" pitchFamily="65" charset="-122"/>
                </a:rPr>
                <a:t>心</a:t>
              </a:r>
              <a:endParaRPr lang="zh-CN" altLang="en-US" sz="5400" dirty="0">
                <a:solidFill>
                  <a:schemeClr val="bg1"/>
                </a:solidFill>
                <a:latin typeface="方正小标宋简体" panose="02000000000000000000" pitchFamily="65" charset="-122"/>
                <a:ea typeface="方正小标宋简体" panose="02000000000000000000" pitchFamily="65" charset="-122"/>
              </a:endParaRPr>
            </a:p>
          </p:txBody>
        </p:sp>
        <p:sp>
          <p:nvSpPr>
            <p:cNvPr id="66" name="文本框 35"/>
            <p:cNvSpPr txBox="1"/>
            <p:nvPr/>
          </p:nvSpPr>
          <p:spPr>
            <a:xfrm>
              <a:off x="7684" y="3292"/>
              <a:ext cx="1368" cy="14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5400" dirty="0">
                  <a:solidFill>
                    <a:schemeClr val="bg1"/>
                  </a:solidFill>
                  <a:latin typeface="方正小标宋简体" panose="02000000000000000000" pitchFamily="65" charset="-122"/>
                  <a:ea typeface="方正小标宋简体" panose="02000000000000000000" pitchFamily="65" charset="-122"/>
                </a:rPr>
                <a:t>理</a:t>
              </a:r>
              <a:endParaRPr lang="zh-CN" altLang="en-US" sz="5400" dirty="0">
                <a:solidFill>
                  <a:schemeClr val="bg1"/>
                </a:solidFill>
                <a:latin typeface="方正小标宋简体" panose="02000000000000000000" pitchFamily="65" charset="-122"/>
                <a:ea typeface="方正小标宋简体" panose="02000000000000000000" pitchFamily="65" charset="-122"/>
              </a:endParaRPr>
            </a:p>
          </p:txBody>
        </p:sp>
        <p:sp>
          <p:nvSpPr>
            <p:cNvPr id="67" name="文本框 36"/>
            <p:cNvSpPr txBox="1"/>
            <p:nvPr/>
          </p:nvSpPr>
          <p:spPr>
            <a:xfrm>
              <a:off x="10109" y="3292"/>
              <a:ext cx="1381" cy="1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5400" dirty="0" smtClean="0">
                  <a:solidFill>
                    <a:schemeClr val="bg1"/>
                  </a:solidFill>
                  <a:latin typeface="方正小标宋简体" panose="02000000000000000000" pitchFamily="65" charset="-122"/>
                  <a:ea typeface="方正小标宋简体" panose="02000000000000000000" pitchFamily="65" charset="-122"/>
                </a:rPr>
                <a:t>培</a:t>
              </a:r>
              <a:endParaRPr lang="zh-CN" altLang="en-US" sz="5400" dirty="0">
                <a:solidFill>
                  <a:schemeClr val="bg1"/>
                </a:solidFill>
                <a:latin typeface="方正小标宋简体" panose="02000000000000000000" pitchFamily="65" charset="-122"/>
                <a:ea typeface="方正小标宋简体" panose="02000000000000000000" pitchFamily="65" charset="-122"/>
              </a:endParaRPr>
            </a:p>
          </p:txBody>
        </p:sp>
        <p:sp>
          <p:nvSpPr>
            <p:cNvPr id="73" name="文本框 37"/>
            <p:cNvSpPr txBox="1"/>
            <p:nvPr/>
          </p:nvSpPr>
          <p:spPr>
            <a:xfrm>
              <a:off x="12573" y="3292"/>
              <a:ext cx="1381" cy="1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5400" dirty="0" smtClean="0">
                  <a:solidFill>
                    <a:schemeClr val="bg1"/>
                  </a:solidFill>
                  <a:latin typeface="方正小标宋简体" panose="02000000000000000000" pitchFamily="65" charset="-122"/>
                  <a:ea typeface="方正小标宋简体" panose="02000000000000000000" pitchFamily="65" charset="-122"/>
                </a:rPr>
                <a:t>训</a:t>
              </a:r>
              <a:endParaRPr lang="zh-CN" altLang="en-US" sz="5400" dirty="0">
                <a:solidFill>
                  <a:schemeClr val="bg1"/>
                </a:solidFill>
                <a:latin typeface="方正小标宋简体" panose="02000000000000000000" pitchFamily="65" charset="-122"/>
                <a:ea typeface="方正小标宋简体" panose="02000000000000000000" pitchFamily="65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25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2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2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56" presetClass="entr" presetSubtype="0" fill="hold" grpId="0" nodeType="withEffect">
                                  <p:stCondLst>
                                    <p:cond delay="2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2" dur="6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3" dur="625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4" dur="1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5" dur="1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60" grpId="0" animBg="1"/>
      <p:bldP spid="61" grpId="0" animBg="1"/>
      <p:bldP spid="62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8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gimg2.baidu.com/image_search/src=http%3A%2F%2Fimg105.job1001.com%2Fupload%2Fadminnew%2F2014-07-21%2F1405927711-J9Z00XR.jpg&amp;refer=http%3A%2F%2Fimg105.job1001.com&amp;app=2002&amp;size=f9999,10000&amp;q=a80&amp;n=0&amp;g=0n&amp;fmt=jpeg?sec=1618108289&amp;t=f2654247d51031a6712b1ebb9e355246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883" y="318342"/>
            <a:ext cx="10222752" cy="5847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矩形 57"/>
          <p:cNvSpPr/>
          <p:nvPr/>
        </p:nvSpPr>
        <p:spPr>
          <a:xfrm rot="18900000" flipH="1">
            <a:off x="2211536" y="-289546"/>
            <a:ext cx="576064" cy="576064"/>
          </a:xfrm>
          <a:prstGeom prst="rect">
            <a:avLst/>
          </a:prstGeom>
          <a:solidFill>
            <a:srgbClr val="E870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矩形 58"/>
          <p:cNvSpPr/>
          <p:nvPr/>
        </p:nvSpPr>
        <p:spPr>
          <a:xfrm rot="18900000" flipH="1">
            <a:off x="1396858" y="-292221"/>
            <a:ext cx="576064" cy="576064"/>
          </a:xfrm>
          <a:prstGeom prst="rect">
            <a:avLst/>
          </a:prstGeom>
          <a:solidFill>
            <a:srgbClr val="00A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 rot="18900000" flipH="1">
            <a:off x="582182" y="-294366"/>
            <a:ext cx="576064" cy="576064"/>
          </a:xfrm>
          <a:prstGeom prst="rect">
            <a:avLst/>
          </a:prstGeom>
          <a:solidFill>
            <a:srgbClr val="01AC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矩形 60"/>
          <p:cNvSpPr/>
          <p:nvPr/>
        </p:nvSpPr>
        <p:spPr>
          <a:xfrm rot="18900000" flipH="1">
            <a:off x="989520" y="112972"/>
            <a:ext cx="576064" cy="576064"/>
          </a:xfrm>
          <a:prstGeom prst="rect">
            <a:avLst/>
          </a:prstGeom>
          <a:solidFill>
            <a:srgbClr val="FFB8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矩形 61"/>
          <p:cNvSpPr/>
          <p:nvPr/>
        </p:nvSpPr>
        <p:spPr>
          <a:xfrm rot="18900000" flipH="1">
            <a:off x="174844" y="112971"/>
            <a:ext cx="576064" cy="576064"/>
          </a:xfrm>
          <a:prstGeom prst="rect">
            <a:avLst/>
          </a:prstGeom>
          <a:solidFill>
            <a:srgbClr val="E870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8" name="矩形 67"/>
          <p:cNvSpPr/>
          <p:nvPr/>
        </p:nvSpPr>
        <p:spPr>
          <a:xfrm rot="2700000">
            <a:off x="9398433" y="6617242"/>
            <a:ext cx="576064" cy="576064"/>
          </a:xfrm>
          <a:prstGeom prst="rect">
            <a:avLst/>
          </a:prstGeom>
          <a:solidFill>
            <a:srgbClr val="00A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9" name="矩形 68"/>
          <p:cNvSpPr/>
          <p:nvPr/>
        </p:nvSpPr>
        <p:spPr>
          <a:xfrm rot="2700000">
            <a:off x="10213111" y="6619917"/>
            <a:ext cx="576064" cy="576064"/>
          </a:xfrm>
          <a:prstGeom prst="rect">
            <a:avLst/>
          </a:prstGeom>
          <a:solidFill>
            <a:srgbClr val="FFB8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0" name="矩形 69"/>
          <p:cNvSpPr/>
          <p:nvPr/>
        </p:nvSpPr>
        <p:spPr>
          <a:xfrm rot="2700000">
            <a:off x="11027787" y="6622062"/>
            <a:ext cx="576064" cy="576064"/>
          </a:xfrm>
          <a:prstGeom prst="rect">
            <a:avLst/>
          </a:prstGeom>
          <a:solidFill>
            <a:srgbClr val="E870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1" name="矩形 70"/>
          <p:cNvSpPr/>
          <p:nvPr/>
        </p:nvSpPr>
        <p:spPr>
          <a:xfrm rot="2700000">
            <a:off x="10620449" y="6214724"/>
            <a:ext cx="576064" cy="576064"/>
          </a:xfrm>
          <a:prstGeom prst="rect">
            <a:avLst/>
          </a:prstGeom>
          <a:solidFill>
            <a:srgbClr val="01AC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2" name="矩形 71"/>
          <p:cNvSpPr/>
          <p:nvPr/>
        </p:nvSpPr>
        <p:spPr>
          <a:xfrm rot="2700000">
            <a:off x="11435125" y="6214725"/>
            <a:ext cx="576064" cy="576064"/>
          </a:xfrm>
          <a:prstGeom prst="rect">
            <a:avLst/>
          </a:prstGeom>
          <a:solidFill>
            <a:srgbClr val="00A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60" grpId="0" animBg="1"/>
      <p:bldP spid="61" grpId="0" animBg="1"/>
      <p:bldP spid="62" grpId="0" animBg="1"/>
      <p:bldP spid="68" grpId="0" animBg="1"/>
      <p:bldP spid="69" grpId="0" animBg="1"/>
      <p:bldP spid="70" grpId="0" animBg="1"/>
      <p:bldP spid="71" grpId="0" animBg="1"/>
      <p:bldP spid="7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 rot="18900000" flipH="1">
            <a:off x="2211536" y="-289546"/>
            <a:ext cx="576064" cy="576064"/>
          </a:xfrm>
          <a:prstGeom prst="rect">
            <a:avLst/>
          </a:prstGeom>
          <a:solidFill>
            <a:srgbClr val="E870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矩形 58"/>
          <p:cNvSpPr/>
          <p:nvPr/>
        </p:nvSpPr>
        <p:spPr>
          <a:xfrm rot="18900000" flipH="1">
            <a:off x="1396858" y="-292221"/>
            <a:ext cx="576064" cy="576064"/>
          </a:xfrm>
          <a:prstGeom prst="rect">
            <a:avLst/>
          </a:prstGeom>
          <a:solidFill>
            <a:srgbClr val="00A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 rot="18900000" flipH="1">
            <a:off x="582182" y="-294366"/>
            <a:ext cx="576064" cy="576064"/>
          </a:xfrm>
          <a:prstGeom prst="rect">
            <a:avLst/>
          </a:prstGeom>
          <a:solidFill>
            <a:srgbClr val="01AC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矩形 60"/>
          <p:cNvSpPr/>
          <p:nvPr/>
        </p:nvSpPr>
        <p:spPr>
          <a:xfrm rot="18900000" flipH="1">
            <a:off x="989520" y="112972"/>
            <a:ext cx="576064" cy="576064"/>
          </a:xfrm>
          <a:prstGeom prst="rect">
            <a:avLst/>
          </a:prstGeom>
          <a:solidFill>
            <a:srgbClr val="FFB8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矩形 61"/>
          <p:cNvSpPr/>
          <p:nvPr/>
        </p:nvSpPr>
        <p:spPr>
          <a:xfrm rot="18900000" flipH="1">
            <a:off x="174844" y="112971"/>
            <a:ext cx="576064" cy="576064"/>
          </a:xfrm>
          <a:prstGeom prst="rect">
            <a:avLst/>
          </a:prstGeom>
          <a:solidFill>
            <a:srgbClr val="E870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8" name="矩形 67"/>
          <p:cNvSpPr/>
          <p:nvPr/>
        </p:nvSpPr>
        <p:spPr>
          <a:xfrm rot="2700000">
            <a:off x="9398433" y="6617242"/>
            <a:ext cx="576064" cy="576064"/>
          </a:xfrm>
          <a:prstGeom prst="rect">
            <a:avLst/>
          </a:prstGeom>
          <a:solidFill>
            <a:srgbClr val="00A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9" name="矩形 68"/>
          <p:cNvSpPr/>
          <p:nvPr/>
        </p:nvSpPr>
        <p:spPr>
          <a:xfrm rot="2700000">
            <a:off x="10213111" y="6619917"/>
            <a:ext cx="576064" cy="576064"/>
          </a:xfrm>
          <a:prstGeom prst="rect">
            <a:avLst/>
          </a:prstGeom>
          <a:solidFill>
            <a:srgbClr val="FFB8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0" name="矩形 69"/>
          <p:cNvSpPr/>
          <p:nvPr/>
        </p:nvSpPr>
        <p:spPr>
          <a:xfrm rot="2700000">
            <a:off x="11027787" y="6622062"/>
            <a:ext cx="576064" cy="576064"/>
          </a:xfrm>
          <a:prstGeom prst="rect">
            <a:avLst/>
          </a:prstGeom>
          <a:solidFill>
            <a:srgbClr val="E870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1" name="矩形 70"/>
          <p:cNvSpPr/>
          <p:nvPr/>
        </p:nvSpPr>
        <p:spPr>
          <a:xfrm rot="2700000">
            <a:off x="10620449" y="6214724"/>
            <a:ext cx="576064" cy="576064"/>
          </a:xfrm>
          <a:prstGeom prst="rect">
            <a:avLst/>
          </a:prstGeom>
          <a:solidFill>
            <a:srgbClr val="01AC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2" name="矩形 71"/>
          <p:cNvSpPr/>
          <p:nvPr/>
        </p:nvSpPr>
        <p:spPr>
          <a:xfrm rot="2700000">
            <a:off x="11435125" y="6214725"/>
            <a:ext cx="576064" cy="576064"/>
          </a:xfrm>
          <a:prstGeom prst="rect">
            <a:avLst/>
          </a:prstGeom>
          <a:solidFill>
            <a:srgbClr val="00A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187825" y="1730375"/>
            <a:ext cx="2857500" cy="28575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092325" y="1208405"/>
            <a:ext cx="48329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我为什么每天工作的都很累？</a:t>
            </a:r>
            <a:endParaRPr lang="zh-CN" altLang="en-US" sz="2800"/>
          </a:p>
        </p:txBody>
      </p:sp>
      <p:sp>
        <p:nvSpPr>
          <p:cNvPr id="4" name="文本框 3"/>
          <p:cNvSpPr txBox="1"/>
          <p:nvPr/>
        </p:nvSpPr>
        <p:spPr>
          <a:xfrm>
            <a:off x="661670" y="2682875"/>
            <a:ext cx="367601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我一天都没有属于自己的一点时间。</a:t>
            </a:r>
            <a:endParaRPr lang="zh-CN" altLang="en-US" sz="2800"/>
          </a:p>
        </p:txBody>
      </p:sp>
      <p:sp>
        <p:nvSpPr>
          <p:cNvPr id="5" name="文本框 4"/>
          <p:cNvSpPr txBox="1"/>
          <p:nvPr/>
        </p:nvSpPr>
        <p:spPr>
          <a:xfrm>
            <a:off x="1950085" y="4731385"/>
            <a:ext cx="414782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我陪孩子的时间太少了，孩子和我都不亲了。</a:t>
            </a:r>
            <a:endParaRPr lang="zh-CN" altLang="en-US" sz="2800"/>
          </a:p>
        </p:txBody>
      </p:sp>
      <p:sp>
        <p:nvSpPr>
          <p:cNvPr id="6" name="文本框 5"/>
          <p:cNvSpPr txBox="1"/>
          <p:nvPr/>
        </p:nvSpPr>
        <p:spPr>
          <a:xfrm>
            <a:off x="7337425" y="1873250"/>
            <a:ext cx="479298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我想改变一下我的生活，可是又不知道哪里出了问题。</a:t>
            </a:r>
            <a:endParaRPr lang="zh-CN" altLang="en-US" sz="2800"/>
          </a:p>
        </p:txBody>
      </p:sp>
      <p:sp>
        <p:nvSpPr>
          <p:cNvPr id="7" name="文本框 6"/>
          <p:cNvSpPr txBox="1"/>
          <p:nvPr/>
        </p:nvSpPr>
        <p:spPr>
          <a:xfrm>
            <a:off x="7559040" y="3778250"/>
            <a:ext cx="385381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成天都挺忙活，可也没看出有啥成果。</a:t>
            </a:r>
            <a:endParaRPr lang="zh-CN" altLang="en-US" sz="2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bldLvl="0" animBg="1"/>
      <p:bldP spid="59" grpId="0" bldLvl="0" animBg="1"/>
      <p:bldP spid="60" grpId="0" bldLvl="0" animBg="1"/>
      <p:bldP spid="61" grpId="0" bldLvl="0" animBg="1"/>
      <p:bldP spid="62" grpId="0" bldLvl="0" animBg="1"/>
      <p:bldP spid="68" grpId="0" bldLvl="0" animBg="1"/>
      <p:bldP spid="69" grpId="0" bldLvl="0" animBg="1"/>
      <p:bldP spid="70" grpId="0" bldLvl="0" animBg="1"/>
      <p:bldP spid="71" grpId="0" bldLvl="0" animBg="1"/>
      <p:bldP spid="72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椭圆 2"/>
          <p:cNvSpPr/>
          <p:nvPr/>
        </p:nvSpPr>
        <p:spPr>
          <a:xfrm>
            <a:off x="1379220" y="1847850"/>
            <a:ext cx="1725295" cy="116903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 rot="18900000" flipH="1">
            <a:off x="2211536" y="-289546"/>
            <a:ext cx="576064" cy="576064"/>
          </a:xfrm>
          <a:prstGeom prst="rect">
            <a:avLst/>
          </a:prstGeom>
          <a:solidFill>
            <a:srgbClr val="E870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 rot="18900000" flipH="1">
            <a:off x="1396858" y="-292221"/>
            <a:ext cx="576064" cy="576064"/>
          </a:xfrm>
          <a:prstGeom prst="rect">
            <a:avLst/>
          </a:prstGeom>
          <a:solidFill>
            <a:srgbClr val="00A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 31"/>
          <p:cNvSpPr/>
          <p:nvPr/>
        </p:nvSpPr>
        <p:spPr>
          <a:xfrm rot="18900000" flipH="1">
            <a:off x="582182" y="-294366"/>
            <a:ext cx="576064" cy="576064"/>
          </a:xfrm>
          <a:prstGeom prst="rect">
            <a:avLst/>
          </a:prstGeom>
          <a:solidFill>
            <a:srgbClr val="01AC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 rot="18900000" flipH="1">
            <a:off x="989520" y="112972"/>
            <a:ext cx="576064" cy="576064"/>
          </a:xfrm>
          <a:prstGeom prst="rect">
            <a:avLst/>
          </a:prstGeom>
          <a:solidFill>
            <a:srgbClr val="FFB8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矩形 33"/>
          <p:cNvSpPr/>
          <p:nvPr/>
        </p:nvSpPr>
        <p:spPr>
          <a:xfrm rot="18900000" flipH="1">
            <a:off x="174844" y="112971"/>
            <a:ext cx="576064" cy="576064"/>
          </a:xfrm>
          <a:prstGeom prst="rect">
            <a:avLst/>
          </a:prstGeom>
          <a:solidFill>
            <a:srgbClr val="E870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矩形 34"/>
          <p:cNvSpPr/>
          <p:nvPr/>
        </p:nvSpPr>
        <p:spPr>
          <a:xfrm rot="2700000">
            <a:off x="9398433" y="6617242"/>
            <a:ext cx="576064" cy="576064"/>
          </a:xfrm>
          <a:prstGeom prst="rect">
            <a:avLst/>
          </a:prstGeom>
          <a:solidFill>
            <a:srgbClr val="00A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矩形 35"/>
          <p:cNvSpPr/>
          <p:nvPr/>
        </p:nvSpPr>
        <p:spPr>
          <a:xfrm rot="2700000">
            <a:off x="10213111" y="6619917"/>
            <a:ext cx="576064" cy="576064"/>
          </a:xfrm>
          <a:prstGeom prst="rect">
            <a:avLst/>
          </a:prstGeom>
          <a:solidFill>
            <a:srgbClr val="FFB8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矩形 57"/>
          <p:cNvSpPr/>
          <p:nvPr/>
        </p:nvSpPr>
        <p:spPr>
          <a:xfrm rot="2700000">
            <a:off x="11027787" y="6622062"/>
            <a:ext cx="576064" cy="576064"/>
          </a:xfrm>
          <a:prstGeom prst="rect">
            <a:avLst/>
          </a:prstGeom>
          <a:solidFill>
            <a:srgbClr val="E870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矩形 58"/>
          <p:cNvSpPr/>
          <p:nvPr/>
        </p:nvSpPr>
        <p:spPr>
          <a:xfrm rot="2700000">
            <a:off x="10620449" y="6214724"/>
            <a:ext cx="576064" cy="576064"/>
          </a:xfrm>
          <a:prstGeom prst="rect">
            <a:avLst/>
          </a:prstGeom>
          <a:solidFill>
            <a:srgbClr val="01AC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 rot="2700000">
            <a:off x="11435125" y="6214725"/>
            <a:ext cx="576064" cy="576064"/>
          </a:xfrm>
          <a:prstGeom prst="rect">
            <a:avLst/>
          </a:prstGeom>
          <a:solidFill>
            <a:srgbClr val="00A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1544320" y="2049145"/>
            <a:ext cx="925893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zh-CN" sz="4400"/>
              <a:t>工作、家庭、健康、朋友及精神生活</a:t>
            </a:r>
            <a:endParaRPr lang="zh-CN" altLang="zh-CN" sz="4400"/>
          </a:p>
        </p:txBody>
      </p:sp>
      <p:sp>
        <p:nvSpPr>
          <p:cNvPr id="4" name="文本框 3"/>
          <p:cNvSpPr txBox="1"/>
          <p:nvPr/>
        </p:nvSpPr>
        <p:spPr>
          <a:xfrm>
            <a:off x="2351405" y="3803015"/>
            <a:ext cx="764540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571500" indent="-571500">
              <a:buFont typeface="Wingdings" panose="05000000000000000000" charset="0"/>
              <a:buChar char="Ø"/>
            </a:pPr>
            <a:r>
              <a:rPr lang="zh-CN" altLang="en-US" sz="4400">
                <a:solidFill>
                  <a:srgbClr val="E87071"/>
                </a:solidFill>
              </a:rPr>
              <a:t>关注生活中可以调整的部分</a:t>
            </a:r>
            <a:endParaRPr lang="zh-CN" altLang="en-US" sz="4400">
              <a:solidFill>
                <a:srgbClr val="E8707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ldLvl="0" animBg="1"/>
      <p:bldP spid="31" grpId="0" bldLvl="0" animBg="1"/>
      <p:bldP spid="32" grpId="0" bldLvl="0" animBg="1"/>
      <p:bldP spid="33" grpId="0" bldLvl="0" animBg="1"/>
      <p:bldP spid="34" grpId="0" bldLvl="0" animBg="1"/>
      <p:bldP spid="35" grpId="0" bldLvl="0" animBg="1"/>
      <p:bldP spid="36" grpId="0" bldLvl="0" animBg="1"/>
      <p:bldP spid="58" grpId="0" bldLvl="0" animBg="1"/>
      <p:bldP spid="59" grpId="0" bldLvl="0" animBg="1"/>
      <p:bldP spid="60" grpId="0" bldLvl="0" animBg="1"/>
      <p:bldP spid="3" grpId="0" animBg="1"/>
      <p:bldP spid="3" grpId="1" animBg="1"/>
      <p:bldP spid="4" grpId="0"/>
      <p:bldP spid="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56310" y="335915"/>
            <a:ext cx="9952355" cy="6378575"/>
          </a:xfrm>
          <a:prstGeom prst="rect">
            <a:avLst/>
          </a:prstGeom>
        </p:spPr>
      </p:pic>
      <p:sp>
        <p:nvSpPr>
          <p:cNvPr id="58" name="矩形 57"/>
          <p:cNvSpPr/>
          <p:nvPr/>
        </p:nvSpPr>
        <p:spPr>
          <a:xfrm rot="18900000" flipH="1">
            <a:off x="2211536" y="-289546"/>
            <a:ext cx="576064" cy="576064"/>
          </a:xfrm>
          <a:prstGeom prst="rect">
            <a:avLst/>
          </a:prstGeom>
          <a:solidFill>
            <a:srgbClr val="E870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矩形 58"/>
          <p:cNvSpPr/>
          <p:nvPr/>
        </p:nvSpPr>
        <p:spPr>
          <a:xfrm rot="18900000" flipH="1">
            <a:off x="1396858" y="-292221"/>
            <a:ext cx="576064" cy="576064"/>
          </a:xfrm>
          <a:prstGeom prst="rect">
            <a:avLst/>
          </a:prstGeom>
          <a:solidFill>
            <a:srgbClr val="00A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 rot="18900000" flipH="1">
            <a:off x="582182" y="-294366"/>
            <a:ext cx="576064" cy="576064"/>
          </a:xfrm>
          <a:prstGeom prst="rect">
            <a:avLst/>
          </a:prstGeom>
          <a:solidFill>
            <a:srgbClr val="01AC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矩形 60"/>
          <p:cNvSpPr/>
          <p:nvPr/>
        </p:nvSpPr>
        <p:spPr>
          <a:xfrm rot="18900000" flipH="1">
            <a:off x="989520" y="112972"/>
            <a:ext cx="576064" cy="576064"/>
          </a:xfrm>
          <a:prstGeom prst="rect">
            <a:avLst/>
          </a:prstGeom>
          <a:solidFill>
            <a:srgbClr val="FFB8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矩形 61"/>
          <p:cNvSpPr/>
          <p:nvPr/>
        </p:nvSpPr>
        <p:spPr>
          <a:xfrm rot="18900000" flipH="1">
            <a:off x="174844" y="112971"/>
            <a:ext cx="576064" cy="576064"/>
          </a:xfrm>
          <a:prstGeom prst="rect">
            <a:avLst/>
          </a:prstGeom>
          <a:solidFill>
            <a:srgbClr val="E870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8" name="矩形 67"/>
          <p:cNvSpPr/>
          <p:nvPr/>
        </p:nvSpPr>
        <p:spPr>
          <a:xfrm rot="2700000">
            <a:off x="9398433" y="6617242"/>
            <a:ext cx="576064" cy="576064"/>
          </a:xfrm>
          <a:prstGeom prst="rect">
            <a:avLst/>
          </a:prstGeom>
          <a:solidFill>
            <a:srgbClr val="00A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9" name="矩形 68"/>
          <p:cNvSpPr/>
          <p:nvPr/>
        </p:nvSpPr>
        <p:spPr>
          <a:xfrm rot="2700000">
            <a:off x="10213111" y="6619917"/>
            <a:ext cx="576064" cy="576064"/>
          </a:xfrm>
          <a:prstGeom prst="rect">
            <a:avLst/>
          </a:prstGeom>
          <a:solidFill>
            <a:srgbClr val="FFB8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0" name="矩形 69"/>
          <p:cNvSpPr/>
          <p:nvPr/>
        </p:nvSpPr>
        <p:spPr>
          <a:xfrm rot="2700000">
            <a:off x="11027787" y="6622062"/>
            <a:ext cx="576064" cy="576064"/>
          </a:xfrm>
          <a:prstGeom prst="rect">
            <a:avLst/>
          </a:prstGeom>
          <a:solidFill>
            <a:srgbClr val="E870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1" name="矩形 70"/>
          <p:cNvSpPr/>
          <p:nvPr/>
        </p:nvSpPr>
        <p:spPr>
          <a:xfrm rot="2700000">
            <a:off x="10620449" y="6214724"/>
            <a:ext cx="576064" cy="576064"/>
          </a:xfrm>
          <a:prstGeom prst="rect">
            <a:avLst/>
          </a:prstGeom>
          <a:solidFill>
            <a:srgbClr val="01AC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2" name="矩形 71"/>
          <p:cNvSpPr/>
          <p:nvPr/>
        </p:nvSpPr>
        <p:spPr>
          <a:xfrm rot="2700000">
            <a:off x="11435125" y="6214725"/>
            <a:ext cx="576064" cy="576064"/>
          </a:xfrm>
          <a:prstGeom prst="rect">
            <a:avLst/>
          </a:prstGeom>
          <a:solidFill>
            <a:srgbClr val="00A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5222875" y="904240"/>
            <a:ext cx="6727825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solidFill>
                  <a:srgbClr val="E87071"/>
                </a:solidFill>
              </a:rPr>
              <a:t>朋友、健康、家庭、事业、爱情、休闲、财富、个人成长、公益事业、价值体现</a:t>
            </a:r>
            <a:r>
              <a:rPr lang="en-US" altLang="zh-CN" sz="2800">
                <a:solidFill>
                  <a:srgbClr val="E87071"/>
                </a:solidFill>
              </a:rPr>
              <a:t>……</a:t>
            </a:r>
            <a:endParaRPr lang="en-US" altLang="zh-CN" sz="2800">
              <a:solidFill>
                <a:srgbClr val="E87071"/>
              </a:solidFill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744220" y="1384300"/>
            <a:ext cx="5422900" cy="5221605"/>
            <a:chOff x="1172" y="2180"/>
            <a:chExt cx="8540" cy="8223"/>
          </a:xfrm>
        </p:grpSpPr>
        <p:sp>
          <p:nvSpPr>
            <p:cNvPr id="4" name="文本框 3"/>
            <p:cNvSpPr txBox="1"/>
            <p:nvPr/>
          </p:nvSpPr>
          <p:spPr>
            <a:xfrm>
              <a:off x="4937" y="2180"/>
              <a:ext cx="1195" cy="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/>
                <a:t>个人成长</a:t>
              </a:r>
              <a:endParaRPr lang="zh-CN" altLang="en-US"/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7442" y="3196"/>
              <a:ext cx="1195" cy="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/>
                <a:t>自我实现</a:t>
              </a:r>
              <a:endParaRPr lang="zh-CN" altLang="en-US"/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8518" y="5808"/>
              <a:ext cx="1195" cy="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/>
                <a:t>职业发展</a:t>
              </a:r>
              <a:endParaRPr lang="zh-CN" altLang="en-US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7442" y="8371"/>
              <a:ext cx="1195" cy="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/>
                <a:t>财务状况</a:t>
              </a:r>
              <a:endParaRPr lang="zh-CN" altLang="en-US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4811" y="9387"/>
              <a:ext cx="1195" cy="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/>
                <a:t>身心健康</a:t>
              </a:r>
              <a:endParaRPr lang="zh-CN" altLang="en-US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2210" y="8371"/>
              <a:ext cx="1195" cy="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/>
                <a:t>休闲娱乐</a:t>
              </a:r>
              <a:endParaRPr lang="zh-CN" altLang="en-US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1172" y="5808"/>
              <a:ext cx="1195" cy="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/>
                <a:t>朋友团队</a:t>
              </a:r>
              <a:endParaRPr lang="zh-CN" altLang="en-US"/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2210" y="3196"/>
              <a:ext cx="1195" cy="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/>
                <a:t>家庭生活</a:t>
              </a:r>
              <a:endParaRPr lang="zh-CN" altLang="en-US"/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2059940" y="2733675"/>
            <a:ext cx="2607310" cy="2971800"/>
            <a:chOff x="3244" y="4305"/>
            <a:chExt cx="4106" cy="4680"/>
          </a:xfrm>
        </p:grpSpPr>
        <p:cxnSp>
          <p:nvCxnSpPr>
            <p:cNvPr id="13" name="直接连接符 12"/>
            <p:cNvCxnSpPr/>
            <p:nvPr/>
          </p:nvCxnSpPr>
          <p:spPr>
            <a:xfrm>
              <a:off x="5372" y="4698"/>
              <a:ext cx="800" cy="92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>
              <a:off x="6157" y="5634"/>
              <a:ext cx="1193" cy="619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flipH="1">
              <a:off x="6670" y="6207"/>
              <a:ext cx="680" cy="1238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/>
          </p:nvCxnSpPr>
          <p:spPr>
            <a:xfrm flipH="1">
              <a:off x="5357" y="7445"/>
              <a:ext cx="1298" cy="15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flipH="1" flipV="1">
              <a:off x="3893" y="7475"/>
              <a:ext cx="1464" cy="148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 flipV="1">
              <a:off x="3893" y="6222"/>
              <a:ext cx="845" cy="1238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 flipH="1" flipV="1">
              <a:off x="3259" y="4305"/>
              <a:ext cx="1464" cy="1933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>
              <a:off x="3244" y="4305"/>
              <a:ext cx="2128" cy="423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60" grpId="0" animBg="1"/>
      <p:bldP spid="61" grpId="0" animBg="1"/>
      <p:bldP spid="62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3" grpId="0"/>
      <p:bldP spid="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矩形 67"/>
          <p:cNvSpPr/>
          <p:nvPr/>
        </p:nvSpPr>
        <p:spPr>
          <a:xfrm rot="2700000">
            <a:off x="9398433" y="6617242"/>
            <a:ext cx="576064" cy="576064"/>
          </a:xfrm>
          <a:prstGeom prst="rect">
            <a:avLst/>
          </a:prstGeom>
          <a:solidFill>
            <a:srgbClr val="00A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9" name="矩形 68"/>
          <p:cNvSpPr/>
          <p:nvPr/>
        </p:nvSpPr>
        <p:spPr>
          <a:xfrm rot="2700000">
            <a:off x="10213111" y="6619917"/>
            <a:ext cx="576064" cy="576064"/>
          </a:xfrm>
          <a:prstGeom prst="rect">
            <a:avLst/>
          </a:prstGeom>
          <a:solidFill>
            <a:srgbClr val="FFB8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0" name="矩形 69"/>
          <p:cNvSpPr/>
          <p:nvPr/>
        </p:nvSpPr>
        <p:spPr>
          <a:xfrm rot="2700000">
            <a:off x="11027787" y="6622062"/>
            <a:ext cx="576064" cy="576064"/>
          </a:xfrm>
          <a:prstGeom prst="rect">
            <a:avLst/>
          </a:prstGeom>
          <a:solidFill>
            <a:srgbClr val="E870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1" name="矩形 70"/>
          <p:cNvSpPr/>
          <p:nvPr/>
        </p:nvSpPr>
        <p:spPr>
          <a:xfrm rot="2700000">
            <a:off x="10620449" y="6214724"/>
            <a:ext cx="576064" cy="576064"/>
          </a:xfrm>
          <a:prstGeom prst="rect">
            <a:avLst/>
          </a:prstGeom>
          <a:solidFill>
            <a:srgbClr val="01AC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2" name="矩形 71"/>
          <p:cNvSpPr/>
          <p:nvPr/>
        </p:nvSpPr>
        <p:spPr>
          <a:xfrm rot="2700000">
            <a:off x="11435125" y="6214725"/>
            <a:ext cx="576064" cy="576064"/>
          </a:xfrm>
          <a:prstGeom prst="rect">
            <a:avLst/>
          </a:prstGeom>
          <a:solidFill>
            <a:srgbClr val="00A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原创设计师QQ5854324          06"/>
          <p:cNvSpPr/>
          <p:nvPr>
            <p:custDataLst>
              <p:tags r:id="rId1"/>
            </p:custDataLst>
          </p:nvPr>
        </p:nvSpPr>
        <p:spPr>
          <a:xfrm>
            <a:off x="860403" y="519668"/>
            <a:ext cx="155158" cy="155158"/>
          </a:xfrm>
          <a:prstGeom prst="ellipse">
            <a:avLst/>
          </a:prstGeom>
          <a:gradFill>
            <a:gsLst>
              <a:gs pos="0">
                <a:srgbClr val="DEDEDE"/>
              </a:gs>
              <a:gs pos="100000">
                <a:srgbClr val="FBFBFB"/>
              </a:gs>
            </a:gsLst>
            <a:lin ang="5400000" scaled="1"/>
          </a:gradFill>
          <a:ln w="31750" cap="flat">
            <a:gradFill>
              <a:gsLst>
                <a:gs pos="0">
                  <a:schemeClr val="bg1"/>
                </a:gs>
                <a:gs pos="100000">
                  <a:srgbClr val="DDDDDD"/>
                </a:gs>
              </a:gsLst>
              <a:lin ang="5400000" scaled="1"/>
            </a:gradFill>
            <a:prstDash val="solid"/>
            <a:miter lim="800000"/>
          </a:ln>
          <a:effectLst>
            <a:outerShdw blurRad="228600" dist="101600" dir="5400000" algn="t" rotWithShape="0">
              <a:schemeClr val="tx1">
                <a:lumMod val="85000"/>
                <a:lumOff val="15000"/>
                <a:alpha val="33000"/>
              </a:schemeClr>
            </a:outerShdw>
          </a:effectLst>
        </p:spPr>
        <p:txBody>
          <a:bodyPr vert="horz" wrap="square" lIns="91422" tIns="45711" rIns="91422" bIns="45711" numCol="1" anchor="t" anchorCtr="0" compatLnSpc="1"/>
          <a:lstStyle/>
          <a:p>
            <a:endParaRPr lang="zh-CN" altLang="en-US" sz="2400" dirty="0">
              <a:solidFill>
                <a:prstClr val="black"/>
              </a:solidFill>
              <a:latin typeface="Agency FB Bold" panose="020B08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7" name="原创设计师QQ5854324          05"/>
          <p:cNvSpPr/>
          <p:nvPr>
            <p:custDataLst>
              <p:tags r:id="rId2"/>
            </p:custDataLst>
          </p:nvPr>
        </p:nvSpPr>
        <p:spPr>
          <a:xfrm>
            <a:off x="285446" y="1133966"/>
            <a:ext cx="155158" cy="155158"/>
          </a:xfrm>
          <a:prstGeom prst="ellipse">
            <a:avLst/>
          </a:prstGeom>
          <a:gradFill>
            <a:gsLst>
              <a:gs pos="0">
                <a:srgbClr val="DEDEDE"/>
              </a:gs>
              <a:gs pos="100000">
                <a:srgbClr val="FBFBFB"/>
              </a:gs>
            </a:gsLst>
            <a:lin ang="5400000" scaled="1"/>
          </a:gradFill>
          <a:ln w="31750" cap="flat">
            <a:gradFill>
              <a:gsLst>
                <a:gs pos="0">
                  <a:schemeClr val="bg1"/>
                </a:gs>
                <a:gs pos="100000">
                  <a:srgbClr val="DDDDDD"/>
                </a:gs>
              </a:gsLst>
              <a:lin ang="5400000" scaled="1"/>
            </a:gradFill>
            <a:prstDash val="solid"/>
            <a:miter lim="800000"/>
          </a:ln>
          <a:effectLst>
            <a:outerShdw blurRad="228600" dist="101600" dir="5400000" algn="t" rotWithShape="0">
              <a:schemeClr val="tx1">
                <a:lumMod val="85000"/>
                <a:lumOff val="15000"/>
                <a:alpha val="33000"/>
              </a:schemeClr>
            </a:outerShdw>
          </a:effectLst>
        </p:spPr>
        <p:txBody>
          <a:bodyPr vert="horz" wrap="square" lIns="91422" tIns="45711" rIns="91422" bIns="45711" numCol="1" anchor="t" anchorCtr="0" compatLnSpc="1"/>
          <a:lstStyle/>
          <a:p>
            <a:endParaRPr lang="zh-CN" altLang="en-US" sz="2400">
              <a:solidFill>
                <a:prstClr val="black"/>
              </a:solidFill>
              <a:latin typeface="Agency FB Bold" panose="020B08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0" name="椭圆 19"/>
          <p:cNvSpPr/>
          <p:nvPr/>
        </p:nvSpPr>
        <p:spPr bwMode="auto">
          <a:xfrm>
            <a:off x="1134110" y="2618105"/>
            <a:ext cx="1313180" cy="1208405"/>
          </a:xfrm>
          <a:prstGeom prst="ellipse">
            <a:avLst/>
          </a:prstGeom>
          <a:solidFill>
            <a:srgbClr val="00AF9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29932" y="1393845"/>
            <a:ext cx="7752715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4000" b="1" dirty="0" smtClean="0">
                <a:solidFill>
                  <a:srgbClr val="01ACBE"/>
                </a:solidFill>
                <a:latin typeface="+mj-ea"/>
                <a:ea typeface="+mj-ea"/>
              </a:rPr>
              <a:t>■ </a:t>
            </a:r>
            <a:r>
              <a:rPr lang="zh-CN" altLang="en-US" sz="4000" b="1" dirty="0" smtClean="0">
                <a:solidFill>
                  <a:srgbClr val="01ACBE"/>
                </a:solidFill>
                <a:latin typeface="+mj-ea"/>
                <a:ea typeface="+mj-ea"/>
              </a:rPr>
              <a:t>从平衡轮中，你注意到了什么？</a:t>
            </a:r>
            <a:endParaRPr lang="zh-CN" altLang="en-US" sz="4000" b="1" dirty="0" smtClean="0">
              <a:solidFill>
                <a:srgbClr val="01ACBE"/>
              </a:solidFill>
              <a:latin typeface="+mj-ea"/>
              <a:ea typeface="+mj-ea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70156" y="2930408"/>
            <a:ext cx="1841976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思考</a:t>
            </a:r>
            <a:endParaRPr lang="zh-CN" altLang="en-US" sz="32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8" name="矩形 57"/>
          <p:cNvSpPr/>
          <p:nvPr/>
        </p:nvSpPr>
        <p:spPr>
          <a:xfrm rot="18900000" flipH="1">
            <a:off x="2211536" y="-289546"/>
            <a:ext cx="576064" cy="576064"/>
          </a:xfrm>
          <a:prstGeom prst="rect">
            <a:avLst/>
          </a:prstGeom>
          <a:solidFill>
            <a:srgbClr val="E870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9" name="矩形 58"/>
          <p:cNvSpPr/>
          <p:nvPr/>
        </p:nvSpPr>
        <p:spPr>
          <a:xfrm rot="18900000" flipH="1">
            <a:off x="1396858" y="-292221"/>
            <a:ext cx="576064" cy="576064"/>
          </a:xfrm>
          <a:prstGeom prst="rect">
            <a:avLst/>
          </a:prstGeom>
          <a:solidFill>
            <a:srgbClr val="00A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 rot="18900000" flipH="1">
            <a:off x="582182" y="-294366"/>
            <a:ext cx="576064" cy="576064"/>
          </a:xfrm>
          <a:prstGeom prst="rect">
            <a:avLst/>
          </a:prstGeom>
          <a:solidFill>
            <a:srgbClr val="01AC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1" name="矩形 60"/>
          <p:cNvSpPr/>
          <p:nvPr/>
        </p:nvSpPr>
        <p:spPr>
          <a:xfrm rot="18900000" flipH="1">
            <a:off x="989520" y="112972"/>
            <a:ext cx="576064" cy="576064"/>
          </a:xfrm>
          <a:prstGeom prst="rect">
            <a:avLst/>
          </a:prstGeom>
          <a:solidFill>
            <a:srgbClr val="FFB8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2" name="矩形 61"/>
          <p:cNvSpPr/>
          <p:nvPr/>
        </p:nvSpPr>
        <p:spPr>
          <a:xfrm rot="18900000" flipH="1">
            <a:off x="174844" y="112971"/>
            <a:ext cx="576064" cy="576064"/>
          </a:xfrm>
          <a:prstGeom prst="rect">
            <a:avLst/>
          </a:prstGeom>
          <a:solidFill>
            <a:srgbClr val="E870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TextBox 20"/>
          <p:cNvSpPr txBox="1"/>
          <p:nvPr/>
        </p:nvSpPr>
        <p:spPr>
          <a:xfrm>
            <a:off x="3029932" y="2807355"/>
            <a:ext cx="6736715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4000" b="1" dirty="0" smtClean="0">
                <a:solidFill>
                  <a:srgbClr val="01ACBE"/>
                </a:solidFill>
                <a:latin typeface="+mj-ea"/>
                <a:ea typeface="+mj-ea"/>
              </a:rPr>
              <a:t>■ </a:t>
            </a:r>
            <a:r>
              <a:rPr lang="zh-CN" altLang="en-US" sz="4000" b="1" dirty="0" smtClean="0">
                <a:solidFill>
                  <a:srgbClr val="01ACBE"/>
                </a:solidFill>
                <a:latin typeface="+mj-ea"/>
                <a:ea typeface="+mj-ea"/>
              </a:rPr>
              <a:t>对自己的平衡轮还满意吗？</a:t>
            </a:r>
            <a:endParaRPr lang="zh-CN" altLang="en-US" sz="4000" b="1" dirty="0" smtClean="0">
              <a:solidFill>
                <a:srgbClr val="01ACBE"/>
              </a:solidFill>
              <a:latin typeface="+mj-ea"/>
              <a:ea typeface="+mj-ea"/>
            </a:endParaRPr>
          </a:p>
        </p:txBody>
      </p:sp>
      <p:sp>
        <p:nvSpPr>
          <p:cNvPr id="6" name="TextBox 20"/>
          <p:cNvSpPr txBox="1"/>
          <p:nvPr/>
        </p:nvSpPr>
        <p:spPr>
          <a:xfrm>
            <a:off x="3029932" y="4220865"/>
            <a:ext cx="7752715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4000" b="1" dirty="0" smtClean="0">
                <a:solidFill>
                  <a:srgbClr val="01ACBE"/>
                </a:solidFill>
                <a:latin typeface="+mj-ea"/>
                <a:ea typeface="+mj-ea"/>
              </a:rPr>
              <a:t>■ </a:t>
            </a:r>
            <a:r>
              <a:rPr lang="zh-CN" altLang="en-US" sz="4000" b="1" dirty="0" smtClean="0">
                <a:solidFill>
                  <a:srgbClr val="01ACBE"/>
                </a:solidFill>
                <a:latin typeface="+mj-ea"/>
                <a:ea typeface="+mj-ea"/>
              </a:rPr>
              <a:t>你理想中的状态应该是如何的？</a:t>
            </a:r>
            <a:endParaRPr lang="zh-CN" altLang="en-US" sz="4000" b="1" dirty="0" smtClean="0">
              <a:solidFill>
                <a:srgbClr val="01ACBE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ldLvl="0" animBg="1"/>
      <p:bldP spid="69" grpId="0" bldLvl="0" animBg="1"/>
      <p:bldP spid="70" grpId="0" bldLvl="0" animBg="1"/>
      <p:bldP spid="71" grpId="0" bldLvl="0" animBg="1"/>
      <p:bldP spid="72" grpId="0" bldLvl="0" animBg="1"/>
      <p:bldP spid="26" grpId="0" bldLvl="0" animBg="1"/>
      <p:bldP spid="27" grpId="0" bldLvl="0" animBg="1"/>
      <p:bldP spid="20" grpId="0" bldLvl="0" animBg="1"/>
      <p:bldP spid="34" grpId="0"/>
      <p:bldP spid="58" grpId="0" bldLvl="0" animBg="1"/>
      <p:bldP spid="59" grpId="0" bldLvl="0" animBg="1"/>
      <p:bldP spid="60" grpId="0" bldLvl="0" animBg="1"/>
      <p:bldP spid="61" grpId="0" bldLvl="0" animBg="1"/>
      <p:bldP spid="62" grpId="0" bldLvl="0" animBg="1"/>
      <p:bldP spid="21" grpId="0"/>
      <p:bldP spid="21" grpId="1"/>
      <p:bldP spid="5" grpId="0"/>
      <p:bldP spid="5" grpId="1"/>
      <p:bldP spid="6" grpId="0"/>
      <p:bldP spid="6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56310" y="335915"/>
            <a:ext cx="9952355" cy="6378575"/>
          </a:xfrm>
          <a:prstGeom prst="rect">
            <a:avLst/>
          </a:prstGeom>
        </p:spPr>
      </p:pic>
      <p:sp>
        <p:nvSpPr>
          <p:cNvPr id="58" name="矩形 57"/>
          <p:cNvSpPr/>
          <p:nvPr/>
        </p:nvSpPr>
        <p:spPr>
          <a:xfrm rot="18900000" flipH="1">
            <a:off x="2211536" y="-289546"/>
            <a:ext cx="576064" cy="576064"/>
          </a:xfrm>
          <a:prstGeom prst="rect">
            <a:avLst/>
          </a:prstGeom>
          <a:solidFill>
            <a:srgbClr val="E870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矩形 58"/>
          <p:cNvSpPr/>
          <p:nvPr/>
        </p:nvSpPr>
        <p:spPr>
          <a:xfrm rot="18900000" flipH="1">
            <a:off x="1396858" y="-292221"/>
            <a:ext cx="576064" cy="576064"/>
          </a:xfrm>
          <a:prstGeom prst="rect">
            <a:avLst/>
          </a:prstGeom>
          <a:solidFill>
            <a:srgbClr val="00A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 rot="18900000" flipH="1">
            <a:off x="582182" y="-294366"/>
            <a:ext cx="576064" cy="576064"/>
          </a:xfrm>
          <a:prstGeom prst="rect">
            <a:avLst/>
          </a:prstGeom>
          <a:solidFill>
            <a:srgbClr val="01AC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矩形 60"/>
          <p:cNvSpPr/>
          <p:nvPr/>
        </p:nvSpPr>
        <p:spPr>
          <a:xfrm rot="18900000" flipH="1">
            <a:off x="989520" y="112972"/>
            <a:ext cx="576064" cy="576064"/>
          </a:xfrm>
          <a:prstGeom prst="rect">
            <a:avLst/>
          </a:prstGeom>
          <a:solidFill>
            <a:srgbClr val="FFB8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矩形 61"/>
          <p:cNvSpPr/>
          <p:nvPr/>
        </p:nvSpPr>
        <p:spPr>
          <a:xfrm rot="18900000" flipH="1">
            <a:off x="174844" y="112971"/>
            <a:ext cx="576064" cy="576064"/>
          </a:xfrm>
          <a:prstGeom prst="rect">
            <a:avLst/>
          </a:prstGeom>
          <a:solidFill>
            <a:srgbClr val="E870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8" name="矩形 67"/>
          <p:cNvSpPr/>
          <p:nvPr/>
        </p:nvSpPr>
        <p:spPr>
          <a:xfrm rot="2700000">
            <a:off x="9398433" y="6617242"/>
            <a:ext cx="576064" cy="576064"/>
          </a:xfrm>
          <a:prstGeom prst="rect">
            <a:avLst/>
          </a:prstGeom>
          <a:solidFill>
            <a:srgbClr val="00A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9" name="矩形 68"/>
          <p:cNvSpPr/>
          <p:nvPr/>
        </p:nvSpPr>
        <p:spPr>
          <a:xfrm rot="2700000">
            <a:off x="10213111" y="6619917"/>
            <a:ext cx="576064" cy="576064"/>
          </a:xfrm>
          <a:prstGeom prst="rect">
            <a:avLst/>
          </a:prstGeom>
          <a:solidFill>
            <a:srgbClr val="FFB8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0" name="矩形 69"/>
          <p:cNvSpPr/>
          <p:nvPr/>
        </p:nvSpPr>
        <p:spPr>
          <a:xfrm rot="2700000">
            <a:off x="11027787" y="6622062"/>
            <a:ext cx="576064" cy="576064"/>
          </a:xfrm>
          <a:prstGeom prst="rect">
            <a:avLst/>
          </a:prstGeom>
          <a:solidFill>
            <a:srgbClr val="E870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1" name="矩形 70"/>
          <p:cNvSpPr/>
          <p:nvPr/>
        </p:nvSpPr>
        <p:spPr>
          <a:xfrm rot="2700000">
            <a:off x="10620449" y="6214724"/>
            <a:ext cx="576064" cy="576064"/>
          </a:xfrm>
          <a:prstGeom prst="rect">
            <a:avLst/>
          </a:prstGeom>
          <a:solidFill>
            <a:srgbClr val="01AC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2" name="矩形 71"/>
          <p:cNvSpPr/>
          <p:nvPr/>
        </p:nvSpPr>
        <p:spPr>
          <a:xfrm rot="2700000">
            <a:off x="11435125" y="6214725"/>
            <a:ext cx="576064" cy="576064"/>
          </a:xfrm>
          <a:prstGeom prst="rect">
            <a:avLst/>
          </a:prstGeom>
          <a:solidFill>
            <a:srgbClr val="00A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5222875" y="904240"/>
            <a:ext cx="6727825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solidFill>
                  <a:srgbClr val="E87071"/>
                </a:solidFill>
              </a:rPr>
              <a:t>朋友、健康、家庭、事业、爱情、休闲、财富、个人成长、公益事业、价值体现</a:t>
            </a:r>
            <a:r>
              <a:rPr lang="en-US" altLang="zh-CN" sz="2800">
                <a:solidFill>
                  <a:srgbClr val="E87071"/>
                </a:solidFill>
              </a:rPr>
              <a:t>……</a:t>
            </a:r>
            <a:endParaRPr lang="en-US" altLang="zh-CN" sz="2800">
              <a:solidFill>
                <a:srgbClr val="E87071"/>
              </a:solidFill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744220" y="1384300"/>
            <a:ext cx="5422900" cy="5221605"/>
            <a:chOff x="1172" y="2180"/>
            <a:chExt cx="8540" cy="8223"/>
          </a:xfrm>
        </p:grpSpPr>
        <p:sp>
          <p:nvSpPr>
            <p:cNvPr id="4" name="文本框 3"/>
            <p:cNvSpPr txBox="1"/>
            <p:nvPr/>
          </p:nvSpPr>
          <p:spPr>
            <a:xfrm>
              <a:off x="4937" y="2180"/>
              <a:ext cx="1195" cy="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/>
                <a:t>个人成长</a:t>
              </a:r>
              <a:endParaRPr lang="zh-CN" altLang="en-US"/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7442" y="3196"/>
              <a:ext cx="1195" cy="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/>
                <a:t>自我实现</a:t>
              </a:r>
              <a:endParaRPr lang="zh-CN" altLang="en-US"/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8518" y="5808"/>
              <a:ext cx="1195" cy="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/>
                <a:t>职业发展</a:t>
              </a:r>
              <a:endParaRPr lang="zh-CN" altLang="en-US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7442" y="8371"/>
              <a:ext cx="1195" cy="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/>
                <a:t>财务状况</a:t>
              </a:r>
              <a:endParaRPr lang="zh-CN" altLang="en-US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4811" y="9387"/>
              <a:ext cx="1195" cy="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/>
                <a:t>身心健康</a:t>
              </a:r>
              <a:endParaRPr lang="zh-CN" altLang="en-US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2210" y="8371"/>
              <a:ext cx="1195" cy="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/>
                <a:t>休闲娱乐</a:t>
              </a:r>
              <a:endParaRPr lang="zh-CN" altLang="en-US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1172" y="5808"/>
              <a:ext cx="1195" cy="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/>
                <a:t>朋友团队</a:t>
              </a:r>
              <a:endParaRPr lang="zh-CN" altLang="en-US"/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2210" y="3196"/>
              <a:ext cx="1195" cy="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/>
                <a:t>家庭生活</a:t>
              </a:r>
              <a:endParaRPr lang="zh-CN" altLang="en-US"/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2059940" y="2733675"/>
            <a:ext cx="2607310" cy="2971800"/>
            <a:chOff x="3244" y="4305"/>
            <a:chExt cx="4106" cy="4680"/>
          </a:xfrm>
        </p:grpSpPr>
        <p:cxnSp>
          <p:nvCxnSpPr>
            <p:cNvPr id="13" name="直接连接符 12"/>
            <p:cNvCxnSpPr/>
            <p:nvPr/>
          </p:nvCxnSpPr>
          <p:spPr>
            <a:xfrm>
              <a:off x="5372" y="4698"/>
              <a:ext cx="800" cy="92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>
              <a:off x="6157" y="5634"/>
              <a:ext cx="1193" cy="619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flipH="1">
              <a:off x="6670" y="6207"/>
              <a:ext cx="680" cy="1238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/>
          </p:nvCxnSpPr>
          <p:spPr>
            <a:xfrm flipH="1">
              <a:off x="5357" y="7445"/>
              <a:ext cx="1298" cy="15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flipH="1" flipV="1">
              <a:off x="3893" y="7475"/>
              <a:ext cx="1464" cy="148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 flipV="1">
              <a:off x="3893" y="6222"/>
              <a:ext cx="845" cy="1238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 flipH="1" flipV="1">
              <a:off x="3259" y="4305"/>
              <a:ext cx="1464" cy="1933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>
              <a:off x="3244" y="4305"/>
              <a:ext cx="2128" cy="423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组合 30"/>
          <p:cNvGrpSpPr/>
          <p:nvPr/>
        </p:nvGrpSpPr>
        <p:grpSpPr>
          <a:xfrm>
            <a:off x="6929120" y="2725420"/>
            <a:ext cx="2505710" cy="2960370"/>
            <a:chOff x="3404" y="4323"/>
            <a:chExt cx="3946" cy="4662"/>
          </a:xfrm>
        </p:grpSpPr>
        <p:cxnSp>
          <p:nvCxnSpPr>
            <p:cNvPr id="32" name="直接连接符 31"/>
            <p:cNvCxnSpPr/>
            <p:nvPr/>
          </p:nvCxnSpPr>
          <p:spPr>
            <a:xfrm>
              <a:off x="5275" y="4323"/>
              <a:ext cx="1344" cy="83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>
              <a:off x="6634" y="5123"/>
              <a:ext cx="716" cy="113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 flipH="1">
              <a:off x="6670" y="6207"/>
              <a:ext cx="680" cy="1238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连接符 34"/>
            <p:cNvCxnSpPr/>
            <p:nvPr/>
          </p:nvCxnSpPr>
          <p:spPr>
            <a:xfrm flipH="1">
              <a:off x="5357" y="7445"/>
              <a:ext cx="1298" cy="15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/>
            <p:cNvCxnSpPr/>
            <p:nvPr/>
          </p:nvCxnSpPr>
          <p:spPr>
            <a:xfrm flipH="1" flipV="1">
              <a:off x="3893" y="7475"/>
              <a:ext cx="1464" cy="148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/>
            <p:cNvCxnSpPr/>
            <p:nvPr/>
          </p:nvCxnSpPr>
          <p:spPr>
            <a:xfrm flipH="1" flipV="1">
              <a:off x="3404" y="6195"/>
              <a:ext cx="489" cy="1265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 flipV="1">
              <a:off x="3419" y="4790"/>
              <a:ext cx="392" cy="142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/>
            <p:cNvCxnSpPr/>
            <p:nvPr/>
          </p:nvCxnSpPr>
          <p:spPr>
            <a:xfrm flipV="1">
              <a:off x="3796" y="4323"/>
              <a:ext cx="1525" cy="468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bldLvl="0" animBg="1"/>
      <p:bldP spid="59" grpId="0" bldLvl="0" animBg="1"/>
      <p:bldP spid="60" grpId="0" bldLvl="0" animBg="1"/>
      <p:bldP spid="61" grpId="0" bldLvl="0" animBg="1"/>
      <p:bldP spid="62" grpId="0" bldLvl="0" animBg="1"/>
      <p:bldP spid="68" grpId="0" bldLvl="0" animBg="1"/>
      <p:bldP spid="69" grpId="0" bldLvl="0" animBg="1"/>
      <p:bldP spid="70" grpId="0" bldLvl="0" animBg="1"/>
      <p:bldP spid="71" grpId="0" bldLvl="0" animBg="1"/>
      <p:bldP spid="72" grpId="0" bldLvl="0" animBg="1"/>
      <p:bldP spid="3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 rot="18900000" flipH="1">
            <a:off x="2211536" y="-289546"/>
            <a:ext cx="576064" cy="576064"/>
          </a:xfrm>
          <a:prstGeom prst="rect">
            <a:avLst/>
          </a:prstGeom>
          <a:solidFill>
            <a:srgbClr val="E870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矩形 58"/>
          <p:cNvSpPr/>
          <p:nvPr/>
        </p:nvSpPr>
        <p:spPr>
          <a:xfrm rot="18900000" flipH="1">
            <a:off x="1396858" y="-292221"/>
            <a:ext cx="576064" cy="576064"/>
          </a:xfrm>
          <a:prstGeom prst="rect">
            <a:avLst/>
          </a:prstGeom>
          <a:solidFill>
            <a:srgbClr val="00A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 rot="18900000" flipH="1">
            <a:off x="582182" y="-294366"/>
            <a:ext cx="576064" cy="576064"/>
          </a:xfrm>
          <a:prstGeom prst="rect">
            <a:avLst/>
          </a:prstGeom>
          <a:solidFill>
            <a:srgbClr val="01AC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矩形 60"/>
          <p:cNvSpPr/>
          <p:nvPr/>
        </p:nvSpPr>
        <p:spPr>
          <a:xfrm rot="18900000" flipH="1">
            <a:off x="989520" y="112972"/>
            <a:ext cx="576064" cy="576064"/>
          </a:xfrm>
          <a:prstGeom prst="rect">
            <a:avLst/>
          </a:prstGeom>
          <a:solidFill>
            <a:srgbClr val="FFB8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矩形 61"/>
          <p:cNvSpPr/>
          <p:nvPr/>
        </p:nvSpPr>
        <p:spPr>
          <a:xfrm rot="18900000" flipH="1">
            <a:off x="174844" y="112971"/>
            <a:ext cx="576064" cy="576064"/>
          </a:xfrm>
          <a:prstGeom prst="rect">
            <a:avLst/>
          </a:prstGeom>
          <a:solidFill>
            <a:srgbClr val="E870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8" name="矩形 67"/>
          <p:cNvSpPr/>
          <p:nvPr/>
        </p:nvSpPr>
        <p:spPr>
          <a:xfrm rot="2700000">
            <a:off x="9398433" y="6617242"/>
            <a:ext cx="576064" cy="576064"/>
          </a:xfrm>
          <a:prstGeom prst="rect">
            <a:avLst/>
          </a:prstGeom>
          <a:solidFill>
            <a:srgbClr val="00A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9" name="矩形 68"/>
          <p:cNvSpPr/>
          <p:nvPr/>
        </p:nvSpPr>
        <p:spPr>
          <a:xfrm rot="2700000">
            <a:off x="10213111" y="6619917"/>
            <a:ext cx="576064" cy="576064"/>
          </a:xfrm>
          <a:prstGeom prst="rect">
            <a:avLst/>
          </a:prstGeom>
          <a:solidFill>
            <a:srgbClr val="FFB8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0" name="矩形 69"/>
          <p:cNvSpPr/>
          <p:nvPr/>
        </p:nvSpPr>
        <p:spPr>
          <a:xfrm rot="2700000">
            <a:off x="11027787" y="6622062"/>
            <a:ext cx="576064" cy="576064"/>
          </a:xfrm>
          <a:prstGeom prst="rect">
            <a:avLst/>
          </a:prstGeom>
          <a:solidFill>
            <a:srgbClr val="E870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1" name="矩形 70"/>
          <p:cNvSpPr/>
          <p:nvPr/>
        </p:nvSpPr>
        <p:spPr>
          <a:xfrm rot="2700000">
            <a:off x="10620449" y="6214724"/>
            <a:ext cx="576064" cy="576064"/>
          </a:xfrm>
          <a:prstGeom prst="rect">
            <a:avLst/>
          </a:prstGeom>
          <a:solidFill>
            <a:srgbClr val="01AC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2" name="矩形 71"/>
          <p:cNvSpPr/>
          <p:nvPr/>
        </p:nvSpPr>
        <p:spPr>
          <a:xfrm rot="2700000">
            <a:off x="11435125" y="6214725"/>
            <a:ext cx="576064" cy="576064"/>
          </a:xfrm>
          <a:prstGeom prst="rect">
            <a:avLst/>
          </a:prstGeom>
          <a:solidFill>
            <a:srgbClr val="00A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1553845" y="1593850"/>
            <a:ext cx="8540115" cy="41541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457200" indent="-457200" latinLnBrk="0">
              <a:lnSpc>
                <a:spcPct val="150000"/>
              </a:lnSpc>
              <a:buFont typeface="Wingdings" panose="05000000000000000000" charset="0"/>
              <a:buChar char="Ø"/>
            </a:pPr>
            <a:r>
              <a:rPr lang="zh-CN" altLang="en-US" sz="3200">
                <a:solidFill>
                  <a:srgbClr val="E87071"/>
                </a:solidFill>
              </a:rPr>
              <a:t>用整体的眼光去看待生活。</a:t>
            </a:r>
            <a:endParaRPr lang="zh-CN" altLang="en-US" sz="3200"/>
          </a:p>
          <a:p>
            <a:pPr marL="0" indent="0" latinLnBrk="0">
              <a:lnSpc>
                <a:spcPct val="150000"/>
              </a:lnSpc>
              <a:buFont typeface="Wingdings" panose="05000000000000000000" charset="0"/>
              <a:buNone/>
            </a:pPr>
            <a:r>
              <a:rPr lang="en-US" altLang="zh-CN" sz="2800"/>
              <a:t>    </a:t>
            </a:r>
            <a:r>
              <a:rPr lang="zh-CN" altLang="en-US" sz="2800"/>
              <a:t>我们要重点关注平衡轮中分数比较低的因素。</a:t>
            </a:r>
            <a:endParaRPr lang="zh-CN" altLang="en-US" sz="2800"/>
          </a:p>
          <a:p>
            <a:pPr marL="0" indent="0" latinLnBrk="0">
              <a:lnSpc>
                <a:spcPct val="150000"/>
              </a:lnSpc>
              <a:buFont typeface="Wingdings" panose="05000000000000000000" charset="0"/>
              <a:buNone/>
            </a:pPr>
            <a:endParaRPr lang="zh-CN" altLang="en-US" sz="2800"/>
          </a:p>
          <a:p>
            <a:pPr marL="457200" indent="-457200" latinLnBrk="0">
              <a:lnSpc>
                <a:spcPct val="150000"/>
              </a:lnSpc>
              <a:buFont typeface="Wingdings" panose="05000000000000000000" charset="0"/>
              <a:buChar char="Ø"/>
            </a:pPr>
            <a:r>
              <a:rPr lang="zh-CN" altLang="en-US" sz="3200">
                <a:solidFill>
                  <a:srgbClr val="E87071"/>
                </a:solidFill>
              </a:rPr>
              <a:t>采取行动。</a:t>
            </a:r>
            <a:endParaRPr lang="zh-CN" altLang="en-US" sz="3200"/>
          </a:p>
          <a:p>
            <a:pPr marL="0" indent="0" latinLnBrk="0">
              <a:lnSpc>
                <a:spcPct val="150000"/>
              </a:lnSpc>
              <a:buFont typeface="Wingdings" panose="05000000000000000000" charset="0"/>
              <a:buNone/>
            </a:pPr>
            <a:r>
              <a:rPr lang="en-US" altLang="zh-CN" sz="2800"/>
              <a:t>    </a:t>
            </a:r>
            <a:r>
              <a:rPr lang="zh-CN" altLang="en-US" sz="2800"/>
              <a:t>在生命各个维度保持平衡的基础上</a:t>
            </a:r>
            <a:r>
              <a:rPr lang="zh-CN" altLang="en-US" sz="2800">
                <a:sym typeface="+mn-ea"/>
              </a:rPr>
              <a:t>，</a:t>
            </a:r>
            <a:r>
              <a:rPr lang="zh-CN" altLang="en-US" sz="2800"/>
              <a:t>主动去设计和规划</a:t>
            </a:r>
            <a:r>
              <a:rPr lang="zh-CN" altLang="en-US" sz="2800">
                <a:sym typeface="+mn-ea"/>
              </a:rPr>
              <a:t>，</a:t>
            </a:r>
            <a:r>
              <a:rPr lang="zh-CN" altLang="en-US" sz="2800"/>
              <a:t>既平衡事业又兼顾其他。</a:t>
            </a:r>
            <a:endParaRPr lang="zh-CN" altLang="en-US" sz="2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bldLvl="0" animBg="1"/>
      <p:bldP spid="59" grpId="0" bldLvl="0" animBg="1"/>
      <p:bldP spid="60" grpId="0" bldLvl="0" animBg="1"/>
      <p:bldP spid="61" grpId="0" bldLvl="0" animBg="1"/>
      <p:bldP spid="62" grpId="0" bldLvl="0" animBg="1"/>
      <p:bldP spid="68" grpId="0" bldLvl="0" animBg="1"/>
      <p:bldP spid="69" grpId="0" bldLvl="0" animBg="1"/>
      <p:bldP spid="70" grpId="0" bldLvl="0" animBg="1"/>
      <p:bldP spid="71" grpId="0" bldLvl="0" animBg="1"/>
      <p:bldP spid="72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 rot="18900000" flipH="1">
            <a:off x="2211536" y="-289546"/>
            <a:ext cx="576064" cy="576064"/>
          </a:xfrm>
          <a:prstGeom prst="rect">
            <a:avLst/>
          </a:prstGeom>
          <a:solidFill>
            <a:srgbClr val="E870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矩形 58"/>
          <p:cNvSpPr/>
          <p:nvPr/>
        </p:nvSpPr>
        <p:spPr>
          <a:xfrm rot="18900000" flipH="1">
            <a:off x="1396858" y="-292221"/>
            <a:ext cx="576064" cy="576064"/>
          </a:xfrm>
          <a:prstGeom prst="rect">
            <a:avLst/>
          </a:prstGeom>
          <a:solidFill>
            <a:srgbClr val="00A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 rot="18900000" flipH="1">
            <a:off x="582182" y="-294366"/>
            <a:ext cx="576064" cy="576064"/>
          </a:xfrm>
          <a:prstGeom prst="rect">
            <a:avLst/>
          </a:prstGeom>
          <a:solidFill>
            <a:srgbClr val="01AC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矩形 60"/>
          <p:cNvSpPr/>
          <p:nvPr/>
        </p:nvSpPr>
        <p:spPr>
          <a:xfrm rot="18900000" flipH="1">
            <a:off x="989520" y="112972"/>
            <a:ext cx="576064" cy="576064"/>
          </a:xfrm>
          <a:prstGeom prst="rect">
            <a:avLst/>
          </a:prstGeom>
          <a:solidFill>
            <a:srgbClr val="FFB8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矩形 61"/>
          <p:cNvSpPr/>
          <p:nvPr/>
        </p:nvSpPr>
        <p:spPr>
          <a:xfrm rot="18900000" flipH="1">
            <a:off x="174844" y="112971"/>
            <a:ext cx="576064" cy="576064"/>
          </a:xfrm>
          <a:prstGeom prst="rect">
            <a:avLst/>
          </a:prstGeom>
          <a:solidFill>
            <a:srgbClr val="E870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8" name="矩形 67"/>
          <p:cNvSpPr/>
          <p:nvPr/>
        </p:nvSpPr>
        <p:spPr>
          <a:xfrm rot="2700000">
            <a:off x="9398433" y="6617242"/>
            <a:ext cx="576064" cy="576064"/>
          </a:xfrm>
          <a:prstGeom prst="rect">
            <a:avLst/>
          </a:prstGeom>
          <a:solidFill>
            <a:srgbClr val="00A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9" name="矩形 68"/>
          <p:cNvSpPr/>
          <p:nvPr/>
        </p:nvSpPr>
        <p:spPr>
          <a:xfrm rot="2700000">
            <a:off x="10213111" y="6619917"/>
            <a:ext cx="576064" cy="576064"/>
          </a:xfrm>
          <a:prstGeom prst="rect">
            <a:avLst/>
          </a:prstGeom>
          <a:solidFill>
            <a:srgbClr val="FFB8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0" name="矩形 69"/>
          <p:cNvSpPr/>
          <p:nvPr/>
        </p:nvSpPr>
        <p:spPr>
          <a:xfrm rot="2700000">
            <a:off x="11027787" y="6622062"/>
            <a:ext cx="576064" cy="576064"/>
          </a:xfrm>
          <a:prstGeom prst="rect">
            <a:avLst/>
          </a:prstGeom>
          <a:solidFill>
            <a:srgbClr val="E870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1" name="矩形 70"/>
          <p:cNvSpPr/>
          <p:nvPr/>
        </p:nvSpPr>
        <p:spPr>
          <a:xfrm rot="2700000">
            <a:off x="10620449" y="6214724"/>
            <a:ext cx="576064" cy="576064"/>
          </a:xfrm>
          <a:prstGeom prst="rect">
            <a:avLst/>
          </a:prstGeom>
          <a:solidFill>
            <a:srgbClr val="01AC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2" name="矩形 71"/>
          <p:cNvSpPr/>
          <p:nvPr/>
        </p:nvSpPr>
        <p:spPr>
          <a:xfrm rot="2700000">
            <a:off x="11435125" y="6214725"/>
            <a:ext cx="576064" cy="576064"/>
          </a:xfrm>
          <a:prstGeom prst="rect">
            <a:avLst/>
          </a:prstGeom>
          <a:solidFill>
            <a:srgbClr val="00A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5"/>
          <p:cNvSpPr>
            <a:spLocks noChangeArrowheads="1"/>
          </p:cNvSpPr>
          <p:nvPr/>
        </p:nvSpPr>
        <p:spPr bwMode="auto">
          <a:xfrm>
            <a:off x="1447924" y="2000512"/>
            <a:ext cx="9338889" cy="3685563"/>
          </a:xfrm>
          <a:prstGeom prst="rect">
            <a:avLst/>
          </a:prstGeom>
          <a:solidFill>
            <a:srgbClr val="00AF92"/>
          </a:solidFill>
          <a:ln w="19050">
            <a:noFill/>
            <a:bevel/>
          </a:ln>
        </p:spPr>
        <p:txBody>
          <a:bodyPr lIns="68589" tIns="34295" rIns="68589" bIns="34295"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2" name="Rectangle 11"/>
          <p:cNvSpPr>
            <a:spLocks noChangeArrowheads="1"/>
          </p:cNvSpPr>
          <p:nvPr/>
        </p:nvSpPr>
        <p:spPr bwMode="auto">
          <a:xfrm>
            <a:off x="1636095" y="2497458"/>
            <a:ext cx="8919861" cy="2195830"/>
          </a:xfrm>
          <a:prstGeom prst="rect">
            <a:avLst/>
          </a:prstGeom>
          <a:noFill/>
          <a:ln w="9525" cap="flat" cmpd="sng">
            <a:noFill/>
            <a:beve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72574" tIns="36287" rIns="72574" bIns="36287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eaLnBrk="0" hangingPunct="0">
              <a:lnSpc>
                <a:spcPct val="150000"/>
              </a:lnSpc>
            </a:pPr>
            <a:r>
              <a:rPr lang="zh-CN" altLang="en-US" sz="1800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800" b="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  </a:t>
            </a:r>
            <a:r>
              <a:rPr lang="zh-CN" altLang="en-US" sz="3600" b="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en-US" altLang="zh-CN" sz="3600" b="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 </a:t>
            </a:r>
            <a:r>
              <a:rPr sz="2800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希望大家通过生命平衡轮的练习，带着对未来的期许，再次出发。最后祝愿在座各位老师都能实现人生平衡，让生命丰盈而无悔！ </a:t>
            </a:r>
            <a:endParaRPr sz="2800" b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6" name="前言"/>
          <p:cNvSpPr>
            <a:spLocks noChangeArrowheads="1"/>
          </p:cNvSpPr>
          <p:nvPr/>
        </p:nvSpPr>
        <p:spPr bwMode="auto">
          <a:xfrm>
            <a:off x="4101996" y="910360"/>
            <a:ext cx="4186386" cy="738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912" tIns="60956" rIns="121912" bIns="6095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zh-CN" altLang="en-US" sz="4000" b="1" dirty="0">
                <a:solidFill>
                  <a:schemeClr val="bg1">
                    <a:lumMod val="50000"/>
                  </a:schemeClr>
                </a:solidFill>
              </a:rPr>
              <a:t>结语</a:t>
            </a:r>
            <a:r>
              <a:rPr lang="zh-CN" altLang="en-US" sz="36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zh-CN" sz="3600" b="1" dirty="0" smtClean="0">
                <a:solidFill>
                  <a:schemeClr val="bg1">
                    <a:lumMod val="50000"/>
                  </a:schemeClr>
                </a:solidFill>
              </a:rPr>
              <a:t>/</a:t>
            </a:r>
            <a:r>
              <a:rPr lang="zh-CN" altLang="en-US" sz="3600" b="1" dirty="0" smtClean="0">
                <a:solidFill>
                  <a:schemeClr val="bg1">
                    <a:lumMod val="50000"/>
                  </a:schemeClr>
                </a:solidFill>
              </a:rPr>
              <a:t>  </a:t>
            </a:r>
            <a:r>
              <a:rPr lang="en-US" altLang="zh-CN" sz="3600" dirty="0">
                <a:solidFill>
                  <a:schemeClr val="bg1">
                    <a:lumMod val="50000"/>
                  </a:schemeClr>
                </a:solidFill>
                <a:latin typeface="Impact MT Std" pitchFamily="34" charset="0"/>
              </a:rPr>
              <a:t>Conclusion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latin typeface="Impact MT Std" pitchFamily="34" charset="0"/>
              <a:sym typeface="Impact" panose="020B080603090205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37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60" grpId="0" animBg="1"/>
      <p:bldP spid="61" grpId="0" animBg="1"/>
      <p:bldP spid="62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21" grpId="0" bldLvl="0" animBg="1" autoUpdateAnimBg="0"/>
      <p:bldP spid="16" grpId="0"/>
    </p:bldLst>
  </p:timing>
</p:sld>
</file>

<file path=ppt/tags/tag1.xml><?xml version="1.0" encoding="utf-8"?>
<p:tagLst xmlns:p="http://schemas.openxmlformats.org/presentationml/2006/main">
  <p:tag name="MH" val="20151223201907"/>
  <p:tag name="MH_LIBRARY" val="GRAPHIC"/>
  <p:tag name="MH_ORDER" val="Diamond 15"/>
</p:tagLst>
</file>

<file path=ppt/tags/tag2.xml><?xml version="1.0" encoding="utf-8"?>
<p:tagLst xmlns:p="http://schemas.openxmlformats.org/presentationml/2006/main">
  <p:tag name="MH" val="20151223201907"/>
  <p:tag name="MH_LIBRARY" val="GRAPHIC"/>
  <p:tag name="MH_ORDER" val="Diamond 15"/>
</p:tagLst>
</file>

<file path=ppt/tags/tag3.xml><?xml version="1.0" encoding="utf-8"?>
<p:tagLst xmlns:p="http://schemas.openxmlformats.org/presentationml/2006/main">
  <p:tag name="COMMONDATA" val="eyJoZGlkIjoiYTVhZGQ4MzQ5NTI5Mjk1MzkzYTdkNWYyYmNmOThjZTAifQ=="/>
</p:tagLst>
</file>

<file path=ppt/theme/theme1.xml><?xml version="1.0" encoding="utf-8"?>
<a:theme xmlns:a="http://schemas.openxmlformats.org/drawingml/2006/main" name="Office 主题">
  <a:themeElements>
    <a:clrScheme name="自定义 37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188186"/>
      </a:accent1>
      <a:accent2>
        <a:srgbClr val="188186"/>
      </a:accent2>
      <a:accent3>
        <a:srgbClr val="188186"/>
      </a:accent3>
      <a:accent4>
        <a:srgbClr val="188186"/>
      </a:accent4>
      <a:accent5>
        <a:srgbClr val="188186"/>
      </a:accent5>
      <a:accent6>
        <a:srgbClr val="188186"/>
      </a:accent6>
      <a:hlink>
        <a:srgbClr val="5F5F5F"/>
      </a:hlink>
      <a:folHlink>
        <a:srgbClr val="919191"/>
      </a:folHlink>
    </a:clrScheme>
    <a:fontScheme name="微软雅黑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486</Words>
  <Application>WPS 演示</Application>
  <PresentationFormat>自定义</PresentationFormat>
  <Paragraphs>80</Paragraphs>
  <Slides>9</Slides>
  <Notes>26</Notes>
  <HiddenSlides>0</HiddenSlides>
  <MMClips>1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2" baseType="lpstr">
      <vt:lpstr>Arial</vt:lpstr>
      <vt:lpstr>宋体</vt:lpstr>
      <vt:lpstr>Wingdings</vt:lpstr>
      <vt:lpstr>微软雅黑</vt:lpstr>
      <vt:lpstr>Calibri</vt:lpstr>
      <vt:lpstr>方正小标宋简体</vt:lpstr>
      <vt:lpstr>Wingdings</vt:lpstr>
      <vt:lpstr>Agency FB Bold</vt:lpstr>
      <vt:lpstr>Impact MT Std</vt:lpstr>
      <vt:lpstr>Impact</vt:lpstr>
      <vt:lpstr>Arial Unicode MS</vt:lpstr>
      <vt:lpstr>Agency FB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个人简历</dc:title>
  <dc:creator>lzj</dc:creator>
  <cp:lastModifiedBy>落花随流水.</cp:lastModifiedBy>
  <cp:revision>208</cp:revision>
  <dcterms:created xsi:type="dcterms:W3CDTF">2015-06-07T09:29:00Z</dcterms:created>
  <dcterms:modified xsi:type="dcterms:W3CDTF">2022-05-12T06:58:45Z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2052-11.1.0.11636</vt:lpwstr>
  </property>
  <property fmtid="{D5CDD505-2E9C-101B-9397-08002B2CF9AE}" pid="3" name="ICV">
    <vt:lpwstr>79D8EA04A8D547C390E204EFDDF0CD6E</vt:lpwstr>
  </property>
</Properties>
</file>