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78" r:id="rId4"/>
    <p:sldId id="290" r:id="rId5"/>
    <p:sldId id="261" r:id="rId6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72217880-9192-4288-A4F8-D8680A0A6584}" type="datetimeFigureOut">
              <a:rPr lang="zh-CN" altLang="en-US"/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fld id="{F5032FE2-2925-4251-814D-D81FF0682099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011238"/>
          </a:xfrm>
        </p:spPr>
        <p:txBody>
          <a:bodyPr/>
          <a:lstStyle>
            <a:lvl1pPr algn="ctr">
              <a:defRPr sz="4000" b="1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2051" name="文本占位符 2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781300"/>
            <a:ext cx="6400800" cy="1079500"/>
          </a:xfrm>
        </p:spPr>
        <p:txBody>
          <a:bodyPr/>
          <a:lstStyle>
            <a:lvl1pPr marL="0" indent="0" algn="ctr">
              <a:defRPr sz="2800"/>
            </a:lvl1pPr>
          </a:lstStyle>
          <a:p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750AA-8A56-46C3-BAB0-7F7606A667B9}" type="datetime1">
              <a:rPr lang="zh-CN" altLang="en-US"/>
            </a:fld>
            <a:endParaRPr lang="zh-CN" altLang="zh-CN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94AEF-4D65-435E-93C4-558DEAD26F8D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51975-D9AC-4A6D-8A2F-9E3F76B3ABDE}" type="datetime1">
              <a:rPr lang="zh-CN" altLang="en-US"/>
            </a:fld>
            <a:endParaRPr lang="zh-CN" altLang="zh-CN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A72F2-DFA1-4587-893D-84BD0FC031B9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642938"/>
            <a:ext cx="2057400" cy="54832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42938"/>
            <a:ext cx="6019800" cy="54832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6FD96-DBA3-4F31-AE88-C2D60B9E2B71}" type="datetime1">
              <a:rPr lang="zh-CN" altLang="en-US"/>
            </a:fld>
            <a:endParaRPr lang="zh-CN" altLang="zh-CN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FEA8E-27F1-45ED-BCB5-B63DFD293906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" name="Group 8"/>
          <p:cNvGrpSpPr/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900A0-6942-4141-8403-2C154F43233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AC1EE-7B0E-494D-84B6-9ACED11E32D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BB0F8-F7A5-4EAA-A62C-EE403A41BB5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C308B-32E6-47B3-B0A0-5E7B519719F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74B5-20A7-4522-9FF7-6E0F6607314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25319-D8E8-423F-9B8A-409F8B08597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886BC-87FF-49F5-B888-A7473F43108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07E0-D80A-4EEE-B58B-8BCF889ABA2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8E18-2D99-4AC9-85FC-E0E991697D6C}" type="datetime1">
              <a:rPr lang="zh-CN" altLang="en-US"/>
            </a:fld>
            <a:endParaRPr lang="zh-CN" altLang="zh-CN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FB8A9-A995-4ED5-BC26-15FD6250213B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F8F3-ABBD-4636-84A7-ACD8108EFB4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EAC6A-FD5F-490B-97CD-5E5177D69A5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D88E8-0D4F-4CEC-A075-0EA1D50E065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ACF8F-7D7B-4007-97B5-A3B1287E943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E34D-E05B-4C86-856D-DAC0CE58E37F}" type="datetime1">
              <a:rPr lang="zh-CN" altLang="en-US"/>
            </a:fld>
            <a:endParaRPr lang="zh-CN" altLang="zh-CN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E6EDF-F455-42D4-86CB-04E289F4A1EB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0090B-4BD5-47AA-8F6C-96766CC79B52}" type="datetime1">
              <a:rPr lang="zh-CN" altLang="en-US"/>
            </a:fld>
            <a:endParaRPr lang="zh-CN" altLang="zh-CN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F9E55-9828-4584-9B49-E53876CD0F33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DA37A-AF8F-4EE3-97A8-6F674F594B4F}" type="datetime1">
              <a:rPr lang="zh-CN" altLang="en-US"/>
            </a:fld>
            <a:endParaRPr lang="zh-CN" altLang="zh-CN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7F525-BCD6-4D77-9BDC-754E2DBB9D27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90677-1BE0-48D9-A3B2-34EBB8493B3F}" type="datetime1">
              <a:rPr lang="zh-CN" altLang="en-US"/>
            </a:fld>
            <a:endParaRPr lang="zh-CN" altLang="zh-CN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A641D-FB88-46F8-BA9C-27DDC0F8AA65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39B7-DBC1-4AC5-9D65-A2B91FD25F62}" type="datetime1">
              <a:rPr lang="zh-CN" altLang="en-US"/>
            </a:fld>
            <a:endParaRPr lang="zh-CN" altLang="zh-CN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D1BF9-79A5-48FF-BFAC-4776087C1FD8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CB1F5-EBFB-40C1-8696-ED8A8E223F8C}" type="datetime1">
              <a:rPr lang="zh-CN" altLang="en-US"/>
            </a:fld>
            <a:endParaRPr lang="zh-CN" altLang="zh-CN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56DCA-7BC0-4F3D-847B-45FCD7A8988D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30104-D245-49A5-A2F1-BE2C9DF44AB8}" type="datetime1">
              <a:rPr lang="zh-CN" altLang="en-US"/>
            </a:fld>
            <a:endParaRPr lang="zh-CN" altLang="zh-CN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27FEB-D482-4DF9-8CF7-EA2707739A5C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42938"/>
            <a:ext cx="8229600" cy="774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102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F8DE27-B8FD-490B-BE6B-D98CC777D5AC}" type="datetime1">
              <a:rPr lang="zh-CN" altLang="en-US"/>
            </a:fld>
            <a:endParaRPr lang="zh-CN" altLang="zh-CN"/>
          </a:p>
        </p:txBody>
      </p:sp>
      <p:sp>
        <p:nvSpPr>
          <p:cNvPr id="102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81BA188-B893-4396-8B0D-1CD07E31B51B}" type="slidenum">
              <a:rPr lang="zh-CN" altLang="zh-CN"/>
            </a:fld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经典特宋简" pitchFamily="1" charset="-122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fld id="{D81A8E43-516F-4D66-AE43-4654F0E0B052}" type="slidenum">
              <a:rPr lang="en-US" altLang="zh-CN"/>
            </a:fld>
            <a:endParaRPr lang="en-US" altLang="zh-CN"/>
          </a:p>
        </p:txBody>
      </p:sp>
      <p:grpSp>
        <p:nvGrpSpPr>
          <p:cNvPr id="2056" name="Group 8"/>
          <p:cNvGrpSpPr/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9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40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430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930" indent="-31623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61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3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5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7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 descr="keaiks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">
              <a:alphaModFix amt="69000"/>
            </a:blip>
            <a:srcRect/>
            <a:stretch>
              <a:fillRect/>
            </a:stretch>
          </a:blipFill>
          <a:ln w="9525">
            <a:noFill/>
            <a:miter lim="800000"/>
          </a:ln>
        </p:spPr>
        <p:txBody>
          <a:bodyPr wrap="none" anchor="ctr"/>
          <a:lstStyle/>
          <a:p>
            <a:pPr eaLnBrk="1" hangingPunct="1">
              <a:buFont typeface="Wingdings" panose="05000000000000000000" pitchFamily="2" charset="2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8196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2088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795" y="1344930"/>
            <a:ext cx="7888605" cy="1583690"/>
          </a:xfrm>
        </p:spPr>
        <p:txBody>
          <a:bodyPr/>
          <a:p>
            <a:r>
              <a:rPr lang="zh-CN" altLang="en-US" sz="4400" smtClean="0">
                <a:solidFill>
                  <a:srgbClr val="FF0000"/>
                </a:solidFill>
              </a:rPr>
              <a:t>如何构建良好的家校合作关系</a:t>
            </a:r>
            <a:endParaRPr lang="zh-CN" altLang="en-US" sz="4400" smtClean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20335" y="4149090"/>
            <a:ext cx="4034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tx1"/>
                </a:solidFill>
              </a:rPr>
              <a:t>主讲人：张超</a:t>
            </a:r>
            <a:endParaRPr lang="zh-CN" altLang="en-US" sz="32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 descr="keaiks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">
              <a:alphaModFix amt="69000"/>
            </a:blip>
            <a:srcRect/>
            <a:stretch>
              <a:fillRect/>
            </a:stretch>
          </a:blipFill>
          <a:ln w="9525">
            <a:noFill/>
            <a:miter lim="800000"/>
          </a:ln>
        </p:spPr>
        <p:txBody>
          <a:bodyPr wrap="none" anchor="ctr"/>
          <a:lstStyle/>
          <a:p>
            <a:pPr eaLnBrk="1" hangingPunct="1">
              <a:buFont typeface="Wingdings" panose="05000000000000000000" pitchFamily="2" charset="2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99795" y="1916430"/>
            <a:ext cx="7466965" cy="3422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、构建良好的家校合作的意义</a:t>
            </a:r>
            <a:endParaRPr lang="zh-CN" alt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、怎样建立和家长的合作关系</a:t>
            </a:r>
            <a:endParaRPr lang="zh-CN" alt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、和家长沟通的方法</a:t>
            </a:r>
            <a:endParaRPr lang="zh-CN" alt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、沟通中要注意的事项</a:t>
            </a:r>
            <a:endParaRPr lang="zh-CN" alt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8196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2088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991475" y="619125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文本框 3"/>
          <p:cNvSpPr txBox="1"/>
          <p:nvPr/>
        </p:nvSpPr>
        <p:spPr>
          <a:xfrm>
            <a:off x="1137285" y="1124585"/>
            <a:ext cx="7665720" cy="36614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家校沟通</a:t>
            </a:r>
            <a:endParaRPr lang="zh-CN" altLang="en-US" sz="2800" b="1"/>
          </a:p>
          <a:p>
            <a:r>
              <a:rPr lang="en-US" altLang="zh-CN" sz="2800" b="1"/>
              <a:t>1</a:t>
            </a:r>
            <a:r>
              <a:rPr lang="zh-CN" altLang="en-US" sz="2800" b="1"/>
              <a:t>、树立良好的</a:t>
            </a:r>
            <a:r>
              <a:rPr lang="zh-CN" altLang="en-US" sz="2800" b="1"/>
              <a:t>口碑</a:t>
            </a:r>
            <a:endParaRPr lang="zh-CN" altLang="en-US" sz="2800" b="1"/>
          </a:p>
          <a:p>
            <a:r>
              <a:rPr lang="en-US" altLang="zh-CN" sz="2800" b="1"/>
              <a:t>2</a:t>
            </a:r>
            <a:r>
              <a:rPr lang="zh-CN" altLang="en-US" sz="2800" b="1"/>
              <a:t>、做服务型班主任</a:t>
            </a:r>
            <a:endParaRPr lang="zh-CN" altLang="en-US" sz="2800" b="1"/>
          </a:p>
          <a:p>
            <a:r>
              <a:rPr lang="en-US" altLang="zh-CN" sz="2800" b="1"/>
              <a:t>3</a:t>
            </a:r>
            <a:r>
              <a:rPr lang="zh-CN" altLang="en-US" sz="2800" b="1"/>
              <a:t>、</a:t>
            </a:r>
            <a:r>
              <a:rPr lang="zh-CN" altLang="en-US" sz="2800" b="1">
                <a:sym typeface="+mn-ea"/>
              </a:rPr>
              <a:t>对于家长要热情</a:t>
            </a:r>
            <a:endParaRPr lang="zh-CN" altLang="en-US" sz="2800" b="1">
              <a:sym typeface="+mn-ea"/>
            </a:endParaRPr>
          </a:p>
          <a:p>
            <a:r>
              <a:rPr lang="en-US" altLang="zh-CN" sz="2800" b="1"/>
              <a:t>4</a:t>
            </a:r>
            <a:r>
              <a:rPr lang="zh-CN" altLang="en-US" sz="2800" b="1"/>
              <a:t>、让家长感受到你对孩子的真心</a:t>
            </a:r>
            <a:endParaRPr lang="zh-CN" altLang="en-US" sz="2800" b="1"/>
          </a:p>
          <a:p>
            <a:r>
              <a:rPr lang="en-US" altLang="zh-CN" sz="2800" b="1"/>
              <a:t>5</a:t>
            </a:r>
            <a:r>
              <a:rPr lang="zh-CN" altLang="en-US" sz="2800" b="1"/>
              <a:t>、</a:t>
            </a:r>
            <a:r>
              <a:rPr lang="zh-CN" altLang="en-US" sz="2800" b="1">
                <a:sym typeface="+mn-ea"/>
              </a:rPr>
              <a:t>下通知要认真</a:t>
            </a:r>
            <a:endParaRPr lang="zh-CN" altLang="en-US" sz="2800" b="1">
              <a:sym typeface="+mn-ea"/>
            </a:endParaRPr>
          </a:p>
          <a:p>
            <a:endParaRPr lang="zh-CN" altLang="en-US" sz="2800" b="1"/>
          </a:p>
          <a:p>
            <a:r>
              <a:rPr lang="zh-CN" altLang="en-US" sz="3600" b="1">
                <a:solidFill>
                  <a:srgbClr val="FF0000"/>
                </a:solidFill>
              </a:rPr>
              <a:t>家校合力会让我们的工作更省力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OGFhNmY4MDYyMjRlNDBhYWI0Y2ViOWZlOGJkZTA5N2MifQ=="/>
</p:tagLst>
</file>

<file path=ppt/theme/theme1.xml><?xml version="1.0" encoding="utf-8"?>
<a:theme xmlns:a="http://schemas.openxmlformats.org/drawingml/2006/main" name="愚悦蓝色PPT模板">
  <a:themeElements>
    <a:clrScheme name="愚悦蓝色PPT模板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愚悦蓝色PPT模板">
      <a:majorFont>
        <a:latin typeface="经典特宋简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愚悦蓝色PPT模板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WPS 演示</Application>
  <PresentationFormat>全屏显示(4:3)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经典特宋简</vt:lpstr>
      <vt:lpstr>微软雅黑</vt:lpstr>
      <vt:lpstr>黑体</vt:lpstr>
      <vt:lpstr>隶书</vt:lpstr>
      <vt:lpstr>Arial Unicode MS</vt:lpstr>
      <vt:lpstr>愚悦蓝色PPT模板</vt:lpstr>
      <vt:lpstr>Network</vt:lpstr>
      <vt:lpstr>班主任论坛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超</cp:lastModifiedBy>
  <cp:revision>188</cp:revision>
  <dcterms:created xsi:type="dcterms:W3CDTF">2013-01-25T01:44:00Z</dcterms:created>
  <dcterms:modified xsi:type="dcterms:W3CDTF">2022-05-12T00:59:55Z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6CA0B7041CFB48EEA90AE01E84359699</vt:lpwstr>
  </property>
</Properties>
</file>